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7" r:id="rId4"/>
    <p:sldId id="258" r:id="rId5"/>
    <p:sldId id="261" r:id="rId6"/>
    <p:sldId id="262" r:id="rId7"/>
    <p:sldId id="263" r:id="rId8"/>
    <p:sldId id="264" r:id="rId9"/>
    <p:sldId id="269" r:id="rId10"/>
    <p:sldId id="265" r:id="rId11"/>
    <p:sldId id="266" r:id="rId12"/>
    <p:sldId id="267" r:id="rId13"/>
    <p:sldId id="268" r:id="rId14"/>
    <p:sldId id="270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99" d="100"/>
          <a:sy n="99" d="100"/>
        </p:scale>
        <p:origin x="5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3BB6BC-4DA9-4FAC-8C80-6255A38993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5ED49B5-9FBB-4656-930A-4B9C3CD571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DFBE427-D09F-4008-A661-F0006371C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BEF4-8AA2-4472-9A53-6C6A1BCC9D5B}" type="datetimeFigureOut">
              <a:rPr lang="cs-CZ" smtClean="0"/>
              <a:t>17.06.2020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BC25441-7F32-413A-B1D5-902E7B4D4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6193342-6964-4D24-ACB0-1DBEF773F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B86F-CD89-4D47-90C1-E468CEBF9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7439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3DA653-5C13-4ED1-BE84-376B902D1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53570B1-07FC-4B80-8765-7B5852A8C7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1F5E195-CCA7-422F-944A-9491FDC94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BEF4-8AA2-4472-9A53-6C6A1BCC9D5B}" type="datetimeFigureOut">
              <a:rPr lang="cs-CZ" smtClean="0"/>
              <a:t>17.06.2020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7CDFBD-9CA9-4889-BA54-A6C459F13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04D07B9-1BB6-42F3-9F61-04EB8F2EE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B86F-CD89-4D47-90C1-E468CEBF9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5107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74E9114-DFEF-4394-AD64-D90F35689E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4632884-391F-4047-BF4E-BDBF17B68C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DD32721-C8EE-479A-98A7-3B6A1D317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BEF4-8AA2-4472-9A53-6C6A1BCC9D5B}" type="datetimeFigureOut">
              <a:rPr lang="cs-CZ" smtClean="0"/>
              <a:t>17.06.2020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F4732DC-54A8-4C45-81F7-9F310982C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5056E3E-E16C-443C-948B-354A9950B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B86F-CD89-4D47-90C1-E468CEBF9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3054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637A8D-F75D-4589-A72B-684A47B15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9F69F4-109E-4A82-A7DE-DCAAD389F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B926537-C28F-44C9-9D6C-6F5B53437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BEF4-8AA2-4472-9A53-6C6A1BCC9D5B}" type="datetimeFigureOut">
              <a:rPr lang="cs-CZ" smtClean="0"/>
              <a:t>17.06.2020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91CA2E-F187-4282-B804-4004C7031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6A84A3-0DB9-41D9-B7EE-3AB5665D6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B86F-CD89-4D47-90C1-E468CEBF9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6471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606F22-AEFE-4D3C-AA53-F6A506DAB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08B91D0-9292-42BE-868C-1CBF97901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27A1818-8DCE-44CF-8B93-84A6E8D96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BEF4-8AA2-4472-9A53-6C6A1BCC9D5B}" type="datetimeFigureOut">
              <a:rPr lang="cs-CZ" smtClean="0"/>
              <a:t>17.06.2020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D1006B6-9405-4C88-AD16-755E2808E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B78DB4-4ECA-43F0-883D-3199129F9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B86F-CD89-4D47-90C1-E468CEBF9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1837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3CCBD0-0773-486B-AFAB-3B31535B1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14C9E8-E3EB-4195-9BAA-3C375AC9D1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B04E562-56AA-40DF-9764-8FE926EB19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1D0B36A-0C22-40A7-BAA8-A9677AF22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BEF4-8AA2-4472-9A53-6C6A1BCC9D5B}" type="datetimeFigureOut">
              <a:rPr lang="cs-CZ" smtClean="0"/>
              <a:t>17.06.2020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1DA7379-4495-4DB0-927E-95FFBCA2F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4EC552C-4B83-4FA7-A808-B5DA52623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B86F-CD89-4D47-90C1-E468CEBF9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8739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A15091-1FDD-4414-8057-A55F0DF75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0E83740-1F49-43D4-B4AE-38BABA5A4A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0BF65A1-C622-4A5F-9E22-40E36E3C72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57A635F-FBE0-4459-832C-5001C04323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5FC2352-4BA7-49E9-805B-595142AA80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9443169-96CD-4CD0-A968-F19F0DE26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BEF4-8AA2-4472-9A53-6C6A1BCC9D5B}" type="datetimeFigureOut">
              <a:rPr lang="cs-CZ" smtClean="0"/>
              <a:t>17.06.2020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663F1D5-FE19-4309-B585-64F41FB45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C86515F-F4DF-4142-B93A-69BC1A79F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B86F-CD89-4D47-90C1-E468CEBF9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8221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3230FD-494E-4AA6-A261-B9AE82BA4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BEE0646-05CB-4868-91F6-A6C848FAA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BEF4-8AA2-4472-9A53-6C6A1BCC9D5B}" type="datetimeFigureOut">
              <a:rPr lang="cs-CZ" smtClean="0"/>
              <a:t>17.06.2020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62F06B6-9FD6-4188-AA6C-54142ED09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7B46F72-356A-40A2-9EDD-12C658F71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B86F-CD89-4D47-90C1-E468CEBF9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668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AD4ED23-BD54-42D6-81C2-FC79A775D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BEF4-8AA2-4472-9A53-6C6A1BCC9D5B}" type="datetimeFigureOut">
              <a:rPr lang="cs-CZ" smtClean="0"/>
              <a:t>17.06.2020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F70054E-B1FE-46A9-ADDB-E14F740E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2D2028B-7B4E-4187-B53E-BD9C6D0D4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B86F-CD89-4D47-90C1-E468CEBF9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3513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6BE6BE-020C-45EE-B7A2-05730E88E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569FC76-F600-4C25-A042-1A723AC6C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BBBFC19-2795-4D17-AEF6-CB45DEF4C6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C6C6C9E-715A-44B9-8B3D-8269C055B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BEF4-8AA2-4472-9A53-6C6A1BCC9D5B}" type="datetimeFigureOut">
              <a:rPr lang="cs-CZ" smtClean="0"/>
              <a:t>17.06.2020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A90FDAF-ABAD-4B78-BE3C-A04D11410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5032415-26D8-41BD-8962-53B1BDABB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B86F-CD89-4D47-90C1-E468CEBF9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116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852205-D248-4981-8846-E984C9F5C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AFC6061-FC60-44CE-878E-D525AEC4E7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B5460EC-B5C4-4037-BA72-C2DC73C08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38446C5-2CA9-4579-9F66-289FF1D4B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BEF4-8AA2-4472-9A53-6C6A1BCC9D5B}" type="datetimeFigureOut">
              <a:rPr lang="cs-CZ" smtClean="0"/>
              <a:t>17.06.2020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DFE5331-06DE-4091-AD59-DB75222BB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0D9C1C8-0A4D-4175-9566-508D263DC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B86F-CD89-4D47-90C1-E468CEBF9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589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4F63E9-64EC-4427-99A4-901D7B031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824BAE4-95B4-4F05-9494-325E8435C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8C91798-5D0B-4CAF-B510-10E3DB4942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4BEF4-8AA2-4472-9A53-6C6A1BCC9D5B}" type="datetimeFigureOut">
              <a:rPr lang="cs-CZ" smtClean="0"/>
              <a:t>17.06.2020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57E796D-2802-4BB7-8EEB-483D2DEECE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91684BE-0BED-4E81-B4C0-541587042B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2B86F-CD89-4D47-90C1-E468CEBF9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0680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lipart computer graphic royalty free download 28 Collection Of Mac Computer Clipart - Clip Art Computer, HD Png ... graphic royalty free download">
            <a:extLst>
              <a:ext uri="{FF2B5EF4-FFF2-40B4-BE49-F238E27FC236}">
                <a16:creationId xmlns:a16="http://schemas.microsoft.com/office/drawing/2014/main" id="{9A430E58-7569-497F-AB17-D9D5BE74E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75" y="3041133"/>
            <a:ext cx="2171366" cy="2690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Free Download Clip Art At Clker Com Vector - Server Clipart (324x592), Png Download">
            <a:extLst>
              <a:ext uri="{FF2B5EF4-FFF2-40B4-BE49-F238E27FC236}">
                <a16:creationId xmlns:a16="http://schemas.microsoft.com/office/drawing/2014/main" id="{C0887241-1813-4C3C-A329-C6D62E6E0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7762" y="3041133"/>
            <a:ext cx="1658612" cy="303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: se zakulacenými rohy 3">
            <a:extLst>
              <a:ext uri="{FF2B5EF4-FFF2-40B4-BE49-F238E27FC236}">
                <a16:creationId xmlns:a16="http://schemas.microsoft.com/office/drawing/2014/main" id="{5C70F93F-EA20-4DA8-8327-6728082AE711}"/>
              </a:ext>
            </a:extLst>
          </p:cNvPr>
          <p:cNvSpPr/>
          <p:nvPr/>
        </p:nvSpPr>
        <p:spPr>
          <a:xfrm>
            <a:off x="8947467" y="448688"/>
            <a:ext cx="2891306" cy="24361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cs-CZ" b="1" u="sng">
                <a:solidFill>
                  <a:schemeClr val="tx1"/>
                </a:solidFill>
              </a:rPr>
              <a:t>f</a:t>
            </a:r>
            <a:r>
              <a:rPr lang="en-US" b="1" u="sng">
                <a:solidFill>
                  <a:schemeClr val="tx1"/>
                </a:solidFill>
              </a:rPr>
              <a:t>ilmy.html</a:t>
            </a:r>
          </a:p>
          <a:p>
            <a:endParaRPr lang="en-US" sz="1400">
              <a:solidFill>
                <a:schemeClr val="tx1"/>
              </a:solidFill>
            </a:endParaRPr>
          </a:p>
          <a:p>
            <a:r>
              <a:rPr lang="en-US" sz="1200">
                <a:solidFill>
                  <a:schemeClr val="tx1"/>
                </a:solidFill>
              </a:rPr>
              <a:t>&lt;html&gt;</a:t>
            </a:r>
          </a:p>
          <a:p>
            <a:r>
              <a:rPr lang="en-US" sz="1200">
                <a:solidFill>
                  <a:schemeClr val="tx1"/>
                </a:solidFill>
              </a:rPr>
              <a:t>&lt;body&gt;</a:t>
            </a:r>
          </a:p>
          <a:p>
            <a:r>
              <a:rPr lang="en-US" sz="1200">
                <a:solidFill>
                  <a:schemeClr val="tx1"/>
                </a:solidFill>
              </a:rPr>
              <a:t>&lt;ol&gt;</a:t>
            </a:r>
          </a:p>
          <a:p>
            <a:r>
              <a:rPr lang="en-US" sz="1200">
                <a:solidFill>
                  <a:schemeClr val="tx1"/>
                </a:solidFill>
              </a:rPr>
              <a:t>&lt;li&gt;Top Gun&lt;/li&gt;</a:t>
            </a:r>
          </a:p>
          <a:p>
            <a:r>
              <a:rPr lang="en-US" sz="1200">
                <a:solidFill>
                  <a:schemeClr val="tx1"/>
                </a:solidFill>
              </a:rPr>
              <a:t>&lt;li&gt; Forest Gump&lt;/li&gt;</a:t>
            </a:r>
          </a:p>
          <a:p>
            <a:r>
              <a:rPr lang="en-US" sz="1200">
                <a:solidFill>
                  <a:schemeClr val="tx1"/>
                </a:solidFill>
              </a:rPr>
              <a:t>&lt;li&gt; Matrix&lt;/li&gt;</a:t>
            </a:r>
          </a:p>
          <a:p>
            <a:r>
              <a:rPr lang="en-US" sz="1200">
                <a:solidFill>
                  <a:schemeClr val="tx1"/>
                </a:solidFill>
              </a:rPr>
              <a:t>&lt;/ol&gt;</a:t>
            </a:r>
          </a:p>
          <a:p>
            <a:r>
              <a:rPr lang="en-US" sz="1200">
                <a:solidFill>
                  <a:schemeClr val="tx1"/>
                </a:solidFill>
              </a:rPr>
              <a:t>&lt;/body&gt;</a:t>
            </a:r>
          </a:p>
          <a:p>
            <a:r>
              <a:rPr lang="en-US" sz="1200">
                <a:solidFill>
                  <a:schemeClr val="tx1"/>
                </a:solidFill>
              </a:rPr>
              <a:t>&lt;/html&gt;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8E2752C1-05AD-495A-91E9-DFB1E453DA00}"/>
              </a:ext>
            </a:extLst>
          </p:cNvPr>
          <p:cNvSpPr txBox="1"/>
          <p:nvPr/>
        </p:nvSpPr>
        <p:spPr>
          <a:xfrm>
            <a:off x="508716" y="63967"/>
            <a:ext cx="15311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HTML</a:t>
            </a:r>
            <a:endParaRPr lang="cs-CZ" sz="440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FCC6DF86-D4E9-427D-83CA-CF85A72F1B25}"/>
              </a:ext>
            </a:extLst>
          </p:cNvPr>
          <p:cNvSpPr txBox="1"/>
          <p:nvPr/>
        </p:nvSpPr>
        <p:spPr>
          <a:xfrm>
            <a:off x="508716" y="5905197"/>
            <a:ext cx="7777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PC</a:t>
            </a:r>
            <a:endParaRPr lang="cs-CZ" sz="440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D404A87E-F637-44D7-8D12-9FF27025F124}"/>
              </a:ext>
            </a:extLst>
          </p:cNvPr>
          <p:cNvSpPr txBox="1"/>
          <p:nvPr/>
        </p:nvSpPr>
        <p:spPr>
          <a:xfrm>
            <a:off x="9132117" y="5905198"/>
            <a:ext cx="19210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SERVER</a:t>
            </a:r>
            <a:endParaRPr lang="cs-CZ" sz="4400"/>
          </a:p>
        </p:txBody>
      </p:sp>
    </p:spTree>
    <p:extLst>
      <p:ext uri="{BB962C8B-B14F-4D97-AF65-F5344CB8AC3E}">
        <p14:creationId xmlns:p14="http://schemas.microsoft.com/office/powerpoint/2010/main" val="339155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lipart computer graphic royalty free download 28 Collection Of Mac Computer Clipart - Clip Art Computer, HD Png ... graphic royalty free download">
            <a:extLst>
              <a:ext uri="{FF2B5EF4-FFF2-40B4-BE49-F238E27FC236}">
                <a16:creationId xmlns:a16="http://schemas.microsoft.com/office/drawing/2014/main" id="{9A430E58-7569-497F-AB17-D9D5BE74E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75" y="3041133"/>
            <a:ext cx="2171366" cy="2690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Free Download Clip Art At Clker Com Vector - Server Clipart (324x592), Png Download">
            <a:extLst>
              <a:ext uri="{FF2B5EF4-FFF2-40B4-BE49-F238E27FC236}">
                <a16:creationId xmlns:a16="http://schemas.microsoft.com/office/drawing/2014/main" id="{C0887241-1813-4C3C-A329-C6D62E6E0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7762" y="3041133"/>
            <a:ext cx="1658612" cy="303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: se zakulacenými rohy 3">
            <a:extLst>
              <a:ext uri="{FF2B5EF4-FFF2-40B4-BE49-F238E27FC236}">
                <a16:creationId xmlns:a16="http://schemas.microsoft.com/office/drawing/2014/main" id="{5C70F93F-EA20-4DA8-8327-6728082AE711}"/>
              </a:ext>
            </a:extLst>
          </p:cNvPr>
          <p:cNvSpPr/>
          <p:nvPr/>
        </p:nvSpPr>
        <p:spPr>
          <a:xfrm>
            <a:off x="8947467" y="448688"/>
            <a:ext cx="2891306" cy="24361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cs-CZ" b="1" u="sng">
                <a:solidFill>
                  <a:schemeClr val="tx1"/>
                </a:solidFill>
              </a:rPr>
              <a:t>f</a:t>
            </a:r>
            <a:r>
              <a:rPr lang="en-US" b="1" u="sng">
                <a:solidFill>
                  <a:schemeClr val="tx1"/>
                </a:solidFill>
              </a:rPr>
              <a:t>ilmy.php</a:t>
            </a:r>
          </a:p>
          <a:p>
            <a:endParaRPr lang="en-US" sz="1400">
              <a:solidFill>
                <a:schemeClr val="tx1"/>
              </a:solidFill>
            </a:endParaRPr>
          </a:p>
          <a:p>
            <a:r>
              <a:rPr lang="en-US" sz="1200">
                <a:solidFill>
                  <a:schemeClr val="tx1"/>
                </a:solidFill>
              </a:rPr>
              <a:t>&lt;html&gt;</a:t>
            </a:r>
          </a:p>
          <a:p>
            <a:r>
              <a:rPr lang="en-US" sz="1200">
                <a:solidFill>
                  <a:schemeClr val="tx1"/>
                </a:solidFill>
              </a:rPr>
              <a:t>&lt;body&gt;</a:t>
            </a:r>
          </a:p>
          <a:p>
            <a:r>
              <a:rPr lang="en-US" sz="1200">
                <a:solidFill>
                  <a:schemeClr val="tx1"/>
                </a:solidFill>
              </a:rPr>
              <a:t>&lt;ol&gt;</a:t>
            </a:r>
          </a:p>
          <a:p>
            <a:r>
              <a:rPr lang="en-US" sz="1200">
                <a:solidFill>
                  <a:srgbClr val="FF0000"/>
                </a:solidFill>
                <a:highlight>
                  <a:srgbClr val="FFFF00"/>
                </a:highlight>
              </a:rPr>
              <a:t>&lt;li&gt;&lt;?php film[1]?&gt;&lt;/li&gt;</a:t>
            </a:r>
          </a:p>
          <a:p>
            <a:r>
              <a:rPr lang="en-US" sz="1200">
                <a:solidFill>
                  <a:srgbClr val="FF0000"/>
                </a:solidFill>
                <a:highlight>
                  <a:srgbClr val="FFFF00"/>
                </a:highlight>
              </a:rPr>
              <a:t>&lt;li&gt;&lt;?php film[2]?&gt;&lt;/li&gt;</a:t>
            </a:r>
          </a:p>
          <a:p>
            <a:r>
              <a:rPr lang="en-US" sz="1200">
                <a:solidFill>
                  <a:srgbClr val="FF0000"/>
                </a:solidFill>
                <a:highlight>
                  <a:srgbClr val="FFFF00"/>
                </a:highlight>
              </a:rPr>
              <a:t>&lt;li&gt;&lt;?php film[3]?&gt;&lt;/li&gt;</a:t>
            </a:r>
          </a:p>
          <a:p>
            <a:r>
              <a:rPr lang="en-US" sz="1200">
                <a:solidFill>
                  <a:schemeClr val="tx1"/>
                </a:solidFill>
              </a:rPr>
              <a:t>&lt;/ol&gt;</a:t>
            </a:r>
          </a:p>
          <a:p>
            <a:r>
              <a:rPr lang="en-US" sz="1200">
                <a:solidFill>
                  <a:schemeClr val="tx1"/>
                </a:solidFill>
              </a:rPr>
              <a:t>&lt;/body&gt;</a:t>
            </a:r>
          </a:p>
          <a:p>
            <a:r>
              <a:rPr lang="en-US" sz="1200">
                <a:solidFill>
                  <a:schemeClr val="tx1"/>
                </a:solidFill>
              </a:rPr>
              <a:t>&lt;/html&gt;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8E2752C1-05AD-495A-91E9-DFB1E453DA00}"/>
              </a:ext>
            </a:extLst>
          </p:cNvPr>
          <p:cNvSpPr txBox="1"/>
          <p:nvPr/>
        </p:nvSpPr>
        <p:spPr>
          <a:xfrm>
            <a:off x="508716" y="63967"/>
            <a:ext cx="11192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PHP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D12DC096-425D-4417-A326-22A776B41057}"/>
              </a:ext>
            </a:extLst>
          </p:cNvPr>
          <p:cNvSpPr txBox="1"/>
          <p:nvPr/>
        </p:nvSpPr>
        <p:spPr>
          <a:xfrm>
            <a:off x="508716" y="5905197"/>
            <a:ext cx="7777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PC</a:t>
            </a:r>
            <a:endParaRPr lang="cs-CZ" sz="440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B4C7F89E-6ED1-4076-8483-C51C0ABBB454}"/>
              </a:ext>
            </a:extLst>
          </p:cNvPr>
          <p:cNvSpPr txBox="1"/>
          <p:nvPr/>
        </p:nvSpPr>
        <p:spPr>
          <a:xfrm>
            <a:off x="9132117" y="5905198"/>
            <a:ext cx="19210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SERVER</a:t>
            </a:r>
            <a:endParaRPr lang="cs-CZ" sz="4400"/>
          </a:p>
        </p:txBody>
      </p:sp>
    </p:spTree>
    <p:extLst>
      <p:ext uri="{BB962C8B-B14F-4D97-AF65-F5344CB8AC3E}">
        <p14:creationId xmlns:p14="http://schemas.microsoft.com/office/powerpoint/2010/main" val="2378300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lipart computer graphic royalty free download 28 Collection Of Mac Computer Clipart - Clip Art Computer, HD Png ... graphic royalty free download">
            <a:extLst>
              <a:ext uri="{FF2B5EF4-FFF2-40B4-BE49-F238E27FC236}">
                <a16:creationId xmlns:a16="http://schemas.microsoft.com/office/drawing/2014/main" id="{9A430E58-7569-497F-AB17-D9D5BE74E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75" y="3041133"/>
            <a:ext cx="2171366" cy="2690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Free Download Clip Art At Clker Com Vector - Server Clipart (324x592), Png Download">
            <a:extLst>
              <a:ext uri="{FF2B5EF4-FFF2-40B4-BE49-F238E27FC236}">
                <a16:creationId xmlns:a16="http://schemas.microsoft.com/office/drawing/2014/main" id="{C0887241-1813-4C3C-A329-C6D62E6E0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7762" y="3041133"/>
            <a:ext cx="1658612" cy="303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: se zakulacenými rohy 3">
            <a:extLst>
              <a:ext uri="{FF2B5EF4-FFF2-40B4-BE49-F238E27FC236}">
                <a16:creationId xmlns:a16="http://schemas.microsoft.com/office/drawing/2014/main" id="{5C70F93F-EA20-4DA8-8327-6728082AE711}"/>
              </a:ext>
            </a:extLst>
          </p:cNvPr>
          <p:cNvSpPr/>
          <p:nvPr/>
        </p:nvSpPr>
        <p:spPr>
          <a:xfrm>
            <a:off x="8947467" y="448688"/>
            <a:ext cx="2891306" cy="24361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cs-CZ" b="1" u="sng">
                <a:solidFill>
                  <a:schemeClr val="tx1"/>
                </a:solidFill>
              </a:rPr>
              <a:t>f</a:t>
            </a:r>
            <a:r>
              <a:rPr lang="en-US" b="1" u="sng">
                <a:solidFill>
                  <a:schemeClr val="tx1"/>
                </a:solidFill>
              </a:rPr>
              <a:t>ilmy.php</a:t>
            </a:r>
          </a:p>
          <a:p>
            <a:endParaRPr lang="en-US" sz="1400">
              <a:solidFill>
                <a:schemeClr val="tx1"/>
              </a:solidFill>
            </a:endParaRPr>
          </a:p>
          <a:p>
            <a:r>
              <a:rPr lang="en-US" sz="1200">
                <a:solidFill>
                  <a:schemeClr val="tx1"/>
                </a:solidFill>
              </a:rPr>
              <a:t>&lt;html&gt;</a:t>
            </a:r>
          </a:p>
          <a:p>
            <a:r>
              <a:rPr lang="en-US" sz="1200">
                <a:solidFill>
                  <a:schemeClr val="tx1"/>
                </a:solidFill>
              </a:rPr>
              <a:t>&lt;body&gt;</a:t>
            </a:r>
          </a:p>
          <a:p>
            <a:r>
              <a:rPr lang="en-US" sz="1200">
                <a:solidFill>
                  <a:schemeClr val="tx1"/>
                </a:solidFill>
              </a:rPr>
              <a:t>&lt;ol&gt;</a:t>
            </a:r>
          </a:p>
          <a:p>
            <a:r>
              <a:rPr lang="en-US" sz="1200">
                <a:solidFill>
                  <a:srgbClr val="FF0000"/>
                </a:solidFill>
                <a:highlight>
                  <a:srgbClr val="FFFF00"/>
                </a:highlight>
              </a:rPr>
              <a:t>&lt;li&gt;&lt;?php film[1]?&gt;&lt;/li&gt;</a:t>
            </a:r>
          </a:p>
          <a:p>
            <a:r>
              <a:rPr lang="en-US" sz="1200">
                <a:solidFill>
                  <a:srgbClr val="FF0000"/>
                </a:solidFill>
                <a:highlight>
                  <a:srgbClr val="FFFF00"/>
                </a:highlight>
              </a:rPr>
              <a:t>&lt;li&gt;&lt;?php film[2]?&gt;&lt;/li&gt;</a:t>
            </a:r>
          </a:p>
          <a:p>
            <a:r>
              <a:rPr lang="en-US" sz="1200">
                <a:solidFill>
                  <a:srgbClr val="FF0000"/>
                </a:solidFill>
                <a:highlight>
                  <a:srgbClr val="FFFF00"/>
                </a:highlight>
              </a:rPr>
              <a:t>&lt;li&gt;&lt;?php film[3]?&gt;&lt;/li&gt;</a:t>
            </a:r>
          </a:p>
          <a:p>
            <a:r>
              <a:rPr lang="en-US" sz="1200">
                <a:solidFill>
                  <a:schemeClr val="tx1"/>
                </a:solidFill>
              </a:rPr>
              <a:t>&lt;/ol&gt;</a:t>
            </a:r>
          </a:p>
          <a:p>
            <a:r>
              <a:rPr lang="en-US" sz="1200">
                <a:solidFill>
                  <a:schemeClr val="tx1"/>
                </a:solidFill>
              </a:rPr>
              <a:t>&lt;/body&gt;</a:t>
            </a:r>
          </a:p>
          <a:p>
            <a:r>
              <a:rPr lang="en-US" sz="1200">
                <a:solidFill>
                  <a:schemeClr val="tx1"/>
                </a:solidFill>
              </a:rPr>
              <a:t>&lt;/html&gt;</a:t>
            </a:r>
            <a:endParaRPr lang="en-US" sz="1600">
              <a:solidFill>
                <a:schemeClr val="tx1"/>
              </a:solidFill>
            </a:endParaRPr>
          </a:p>
        </p:txBody>
      </p:sp>
      <p:cxnSp>
        <p:nvCxnSpPr>
          <p:cNvPr id="7" name="Přímá spojnice se šipkou 6">
            <a:extLst>
              <a:ext uri="{FF2B5EF4-FFF2-40B4-BE49-F238E27FC236}">
                <a16:creationId xmlns:a16="http://schemas.microsoft.com/office/drawing/2014/main" id="{9E0F9AB5-FC14-4226-995B-A25EA07B9FBD}"/>
              </a:ext>
            </a:extLst>
          </p:cNvPr>
          <p:cNvCxnSpPr/>
          <p:nvPr/>
        </p:nvCxnSpPr>
        <p:spPr>
          <a:xfrm>
            <a:off x="2794715" y="3429000"/>
            <a:ext cx="6317088" cy="61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>
            <a:extLst>
              <a:ext uri="{FF2B5EF4-FFF2-40B4-BE49-F238E27FC236}">
                <a16:creationId xmlns:a16="http://schemas.microsoft.com/office/drawing/2014/main" id="{DB1F3B3E-6B6B-4B09-A217-ADE01C157443}"/>
              </a:ext>
            </a:extLst>
          </p:cNvPr>
          <p:cNvSpPr txBox="1"/>
          <p:nvPr/>
        </p:nvSpPr>
        <p:spPr>
          <a:xfrm>
            <a:off x="4718138" y="3090255"/>
            <a:ext cx="2537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Po</a:t>
            </a:r>
            <a:r>
              <a:rPr lang="cs-CZ"/>
              <a:t>šli mi soubor filmy.</a:t>
            </a:r>
            <a:r>
              <a:rPr lang="en-US"/>
              <a:t>php</a:t>
            </a:r>
            <a:endParaRPr lang="cs-CZ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C0491790-146A-406A-A3AF-646C6678C504}"/>
              </a:ext>
            </a:extLst>
          </p:cNvPr>
          <p:cNvSpPr txBox="1"/>
          <p:nvPr/>
        </p:nvSpPr>
        <p:spPr>
          <a:xfrm>
            <a:off x="508716" y="63967"/>
            <a:ext cx="11192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PHP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AD6CB301-7218-48DA-AE31-B53CD42ECDD1}"/>
              </a:ext>
            </a:extLst>
          </p:cNvPr>
          <p:cNvSpPr txBox="1"/>
          <p:nvPr/>
        </p:nvSpPr>
        <p:spPr>
          <a:xfrm>
            <a:off x="508716" y="5905197"/>
            <a:ext cx="7777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PC</a:t>
            </a:r>
            <a:endParaRPr lang="cs-CZ" sz="440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E0AF4FEA-7283-400A-B88E-70AE04AC6EC5}"/>
              </a:ext>
            </a:extLst>
          </p:cNvPr>
          <p:cNvSpPr txBox="1"/>
          <p:nvPr/>
        </p:nvSpPr>
        <p:spPr>
          <a:xfrm>
            <a:off x="9132117" y="5905198"/>
            <a:ext cx="19210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SERVER</a:t>
            </a:r>
            <a:endParaRPr lang="cs-CZ" sz="4400"/>
          </a:p>
        </p:txBody>
      </p:sp>
    </p:spTree>
    <p:extLst>
      <p:ext uri="{BB962C8B-B14F-4D97-AF65-F5344CB8AC3E}">
        <p14:creationId xmlns:p14="http://schemas.microsoft.com/office/powerpoint/2010/main" val="770799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lipart computer graphic royalty free download 28 Collection Of Mac Computer Clipart - Clip Art Computer, HD Png ... graphic royalty free download">
            <a:extLst>
              <a:ext uri="{FF2B5EF4-FFF2-40B4-BE49-F238E27FC236}">
                <a16:creationId xmlns:a16="http://schemas.microsoft.com/office/drawing/2014/main" id="{9A430E58-7569-497F-AB17-D9D5BE74E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75" y="3041133"/>
            <a:ext cx="2171366" cy="2690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Free Download Clip Art At Clker Com Vector - Server Clipart (324x592), Png Download">
            <a:extLst>
              <a:ext uri="{FF2B5EF4-FFF2-40B4-BE49-F238E27FC236}">
                <a16:creationId xmlns:a16="http://schemas.microsoft.com/office/drawing/2014/main" id="{C0887241-1813-4C3C-A329-C6D62E6E0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7762" y="3041133"/>
            <a:ext cx="1658612" cy="303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: se zakulacenými rohy 3">
            <a:extLst>
              <a:ext uri="{FF2B5EF4-FFF2-40B4-BE49-F238E27FC236}">
                <a16:creationId xmlns:a16="http://schemas.microsoft.com/office/drawing/2014/main" id="{5C70F93F-EA20-4DA8-8327-6728082AE711}"/>
              </a:ext>
            </a:extLst>
          </p:cNvPr>
          <p:cNvSpPr/>
          <p:nvPr/>
        </p:nvSpPr>
        <p:spPr>
          <a:xfrm>
            <a:off x="8947467" y="448688"/>
            <a:ext cx="2891306" cy="24361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cs-CZ" b="1" u="sng">
                <a:solidFill>
                  <a:schemeClr val="tx1"/>
                </a:solidFill>
              </a:rPr>
              <a:t>f</a:t>
            </a:r>
            <a:r>
              <a:rPr lang="en-US" b="1" u="sng">
                <a:solidFill>
                  <a:schemeClr val="tx1"/>
                </a:solidFill>
              </a:rPr>
              <a:t>ilmy.php</a:t>
            </a:r>
          </a:p>
          <a:p>
            <a:endParaRPr lang="en-US" sz="1400">
              <a:solidFill>
                <a:schemeClr val="tx1"/>
              </a:solidFill>
            </a:endParaRPr>
          </a:p>
          <a:p>
            <a:r>
              <a:rPr lang="en-US" sz="1200">
                <a:solidFill>
                  <a:schemeClr val="tx1"/>
                </a:solidFill>
              </a:rPr>
              <a:t>&lt;html&gt;</a:t>
            </a:r>
          </a:p>
          <a:p>
            <a:r>
              <a:rPr lang="en-US" sz="1200">
                <a:solidFill>
                  <a:schemeClr val="tx1"/>
                </a:solidFill>
              </a:rPr>
              <a:t>&lt;body&gt;</a:t>
            </a:r>
          </a:p>
          <a:p>
            <a:r>
              <a:rPr lang="en-US" sz="1200">
                <a:solidFill>
                  <a:schemeClr val="tx1"/>
                </a:solidFill>
              </a:rPr>
              <a:t>&lt;ol&gt;</a:t>
            </a:r>
          </a:p>
          <a:p>
            <a:r>
              <a:rPr lang="en-US" sz="1200">
                <a:solidFill>
                  <a:srgbClr val="FF0000"/>
                </a:solidFill>
                <a:highlight>
                  <a:srgbClr val="FFFF00"/>
                </a:highlight>
              </a:rPr>
              <a:t>&lt;li&gt;&lt;?php film[1]?&gt;&lt;/li&gt;</a:t>
            </a:r>
          </a:p>
          <a:p>
            <a:r>
              <a:rPr lang="en-US" sz="1200">
                <a:solidFill>
                  <a:srgbClr val="FF0000"/>
                </a:solidFill>
                <a:highlight>
                  <a:srgbClr val="FFFF00"/>
                </a:highlight>
              </a:rPr>
              <a:t>&lt;li&gt;&lt;?php film[2]?&gt;&lt;/li&gt;</a:t>
            </a:r>
          </a:p>
          <a:p>
            <a:r>
              <a:rPr lang="en-US" sz="1200">
                <a:solidFill>
                  <a:srgbClr val="FF0000"/>
                </a:solidFill>
                <a:highlight>
                  <a:srgbClr val="FFFF00"/>
                </a:highlight>
              </a:rPr>
              <a:t>&lt;li&gt;&lt;?php film[3]?&gt;&lt;/li&gt;</a:t>
            </a:r>
          </a:p>
          <a:p>
            <a:r>
              <a:rPr lang="en-US" sz="1200">
                <a:solidFill>
                  <a:schemeClr val="tx1"/>
                </a:solidFill>
              </a:rPr>
              <a:t>&lt;/ol&gt;</a:t>
            </a:r>
          </a:p>
          <a:p>
            <a:r>
              <a:rPr lang="en-US" sz="1200">
                <a:solidFill>
                  <a:schemeClr val="tx1"/>
                </a:solidFill>
              </a:rPr>
              <a:t>&lt;/body&gt;</a:t>
            </a:r>
          </a:p>
          <a:p>
            <a:r>
              <a:rPr lang="en-US" sz="1200">
                <a:solidFill>
                  <a:schemeClr val="tx1"/>
                </a:solidFill>
              </a:rPr>
              <a:t>&lt;/html&gt;</a:t>
            </a:r>
            <a:endParaRPr lang="en-US" sz="1600">
              <a:solidFill>
                <a:schemeClr val="tx1"/>
              </a:solidFill>
            </a:endParaRPr>
          </a:p>
        </p:txBody>
      </p:sp>
      <p:cxnSp>
        <p:nvCxnSpPr>
          <p:cNvPr id="7" name="Přímá spojnice se šipkou 6">
            <a:extLst>
              <a:ext uri="{FF2B5EF4-FFF2-40B4-BE49-F238E27FC236}">
                <a16:creationId xmlns:a16="http://schemas.microsoft.com/office/drawing/2014/main" id="{9E0F9AB5-FC14-4226-995B-A25EA07B9FBD}"/>
              </a:ext>
            </a:extLst>
          </p:cNvPr>
          <p:cNvCxnSpPr/>
          <p:nvPr/>
        </p:nvCxnSpPr>
        <p:spPr>
          <a:xfrm>
            <a:off x="2794715" y="3429000"/>
            <a:ext cx="6317088" cy="61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>
            <a:extLst>
              <a:ext uri="{FF2B5EF4-FFF2-40B4-BE49-F238E27FC236}">
                <a16:creationId xmlns:a16="http://schemas.microsoft.com/office/drawing/2014/main" id="{DB1F3B3E-6B6B-4B09-A217-ADE01C157443}"/>
              </a:ext>
            </a:extLst>
          </p:cNvPr>
          <p:cNvSpPr txBox="1"/>
          <p:nvPr/>
        </p:nvSpPr>
        <p:spPr>
          <a:xfrm>
            <a:off x="4718138" y="3090255"/>
            <a:ext cx="2537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Po</a:t>
            </a:r>
            <a:r>
              <a:rPr lang="cs-CZ"/>
              <a:t>šli mi soubor filmy.</a:t>
            </a:r>
            <a:r>
              <a:rPr lang="en-US"/>
              <a:t>php</a:t>
            </a:r>
            <a:endParaRPr lang="cs-CZ"/>
          </a:p>
        </p:txBody>
      </p:sp>
      <p:cxnSp>
        <p:nvCxnSpPr>
          <p:cNvPr id="11" name="Přímá spojnice se šipkou 10">
            <a:extLst>
              <a:ext uri="{FF2B5EF4-FFF2-40B4-BE49-F238E27FC236}">
                <a16:creationId xmlns:a16="http://schemas.microsoft.com/office/drawing/2014/main" id="{EA9F8889-270F-453D-AE0A-770BFFBC67FD}"/>
              </a:ext>
            </a:extLst>
          </p:cNvPr>
          <p:cNvCxnSpPr/>
          <p:nvPr/>
        </p:nvCxnSpPr>
        <p:spPr>
          <a:xfrm flipH="1">
            <a:off x="2794715" y="4185634"/>
            <a:ext cx="63170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>
            <a:extLst>
              <a:ext uri="{FF2B5EF4-FFF2-40B4-BE49-F238E27FC236}">
                <a16:creationId xmlns:a16="http://schemas.microsoft.com/office/drawing/2014/main" id="{FAEB8612-F3D7-450A-A858-CE449838E610}"/>
              </a:ext>
            </a:extLst>
          </p:cNvPr>
          <p:cNvSpPr/>
          <p:nvPr/>
        </p:nvSpPr>
        <p:spPr>
          <a:xfrm>
            <a:off x="8947467" y="3188823"/>
            <a:ext cx="1831459" cy="11977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>
                <a:solidFill>
                  <a:schemeClr val="tx1"/>
                </a:solidFill>
              </a:rPr>
              <a:t>&lt;html&gt;</a:t>
            </a:r>
          </a:p>
          <a:p>
            <a:r>
              <a:rPr lang="en-US" sz="1000">
                <a:solidFill>
                  <a:schemeClr val="tx1"/>
                </a:solidFill>
              </a:rPr>
              <a:t>&lt;body&gt;</a:t>
            </a:r>
          </a:p>
          <a:p>
            <a:r>
              <a:rPr lang="en-US" sz="1000">
                <a:solidFill>
                  <a:schemeClr val="tx1"/>
                </a:solidFill>
              </a:rPr>
              <a:t>&lt;ol&gt;</a:t>
            </a:r>
          </a:p>
          <a:p>
            <a:r>
              <a:rPr lang="en-US" sz="1000">
                <a:solidFill>
                  <a:srgbClr val="FF0000"/>
                </a:solidFill>
                <a:highlight>
                  <a:srgbClr val="FFFF00"/>
                </a:highlight>
              </a:rPr>
              <a:t>&lt;li&gt;Top Gun&lt;/li&gt;</a:t>
            </a:r>
          </a:p>
          <a:p>
            <a:r>
              <a:rPr lang="en-US" sz="1000">
                <a:solidFill>
                  <a:srgbClr val="FF0000"/>
                </a:solidFill>
                <a:highlight>
                  <a:srgbClr val="FFFF00"/>
                </a:highlight>
              </a:rPr>
              <a:t>&lt;li&gt; Matrix&lt;/li&gt;</a:t>
            </a:r>
          </a:p>
          <a:p>
            <a:r>
              <a:rPr lang="en-US" sz="1000">
                <a:solidFill>
                  <a:srgbClr val="FF0000"/>
                </a:solidFill>
                <a:highlight>
                  <a:srgbClr val="FFFF00"/>
                </a:highlight>
              </a:rPr>
              <a:t>&lt;li&gt; Forest Gump&lt;/li&gt;</a:t>
            </a:r>
          </a:p>
          <a:p>
            <a:r>
              <a:rPr lang="en-US" sz="1000">
                <a:solidFill>
                  <a:schemeClr val="tx1"/>
                </a:solidFill>
              </a:rPr>
              <a:t>&lt;/ol&gt;</a:t>
            </a:r>
          </a:p>
          <a:p>
            <a:r>
              <a:rPr lang="en-US" sz="1000">
                <a:solidFill>
                  <a:schemeClr val="tx1"/>
                </a:solidFill>
              </a:rPr>
              <a:t>&lt;/body&gt;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95797BA2-FC47-48E7-B469-B384B3593121}"/>
              </a:ext>
            </a:extLst>
          </p:cNvPr>
          <p:cNvSpPr txBox="1"/>
          <p:nvPr/>
        </p:nvSpPr>
        <p:spPr>
          <a:xfrm>
            <a:off x="508716" y="63967"/>
            <a:ext cx="11192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PHP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3DDEC197-D927-423E-A3E2-0A3F2F4251EE}"/>
              </a:ext>
            </a:extLst>
          </p:cNvPr>
          <p:cNvSpPr txBox="1"/>
          <p:nvPr/>
        </p:nvSpPr>
        <p:spPr>
          <a:xfrm>
            <a:off x="508716" y="5905197"/>
            <a:ext cx="7777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PC</a:t>
            </a:r>
            <a:endParaRPr lang="cs-CZ" sz="440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DD8408D6-2AC9-4270-B508-A8B3010F67D2}"/>
              </a:ext>
            </a:extLst>
          </p:cNvPr>
          <p:cNvSpPr txBox="1"/>
          <p:nvPr/>
        </p:nvSpPr>
        <p:spPr>
          <a:xfrm>
            <a:off x="9132117" y="5905198"/>
            <a:ext cx="19210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SERVER</a:t>
            </a:r>
            <a:endParaRPr lang="cs-CZ" sz="4400"/>
          </a:p>
        </p:txBody>
      </p:sp>
    </p:spTree>
    <p:extLst>
      <p:ext uri="{BB962C8B-B14F-4D97-AF65-F5344CB8AC3E}">
        <p14:creationId xmlns:p14="http://schemas.microsoft.com/office/powerpoint/2010/main" val="366765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9 -0.00023 L -0.67434 0.008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62" y="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lipart computer graphic royalty free download 28 Collection Of Mac Computer Clipart - Clip Art Computer, HD Png ... graphic royalty free download">
            <a:extLst>
              <a:ext uri="{FF2B5EF4-FFF2-40B4-BE49-F238E27FC236}">
                <a16:creationId xmlns:a16="http://schemas.microsoft.com/office/drawing/2014/main" id="{9A430E58-7569-497F-AB17-D9D5BE74E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75" y="3041133"/>
            <a:ext cx="2171366" cy="2690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Free Download Clip Art At Clker Com Vector - Server Clipart (324x592), Png Download">
            <a:extLst>
              <a:ext uri="{FF2B5EF4-FFF2-40B4-BE49-F238E27FC236}">
                <a16:creationId xmlns:a16="http://schemas.microsoft.com/office/drawing/2014/main" id="{C0887241-1813-4C3C-A329-C6D62E6E0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7762" y="3041133"/>
            <a:ext cx="1658612" cy="303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bdélník 9">
            <a:extLst>
              <a:ext uri="{FF2B5EF4-FFF2-40B4-BE49-F238E27FC236}">
                <a16:creationId xmlns:a16="http://schemas.microsoft.com/office/drawing/2014/main" id="{DC4B8E23-E727-4F01-B443-645A3632068E}"/>
              </a:ext>
            </a:extLst>
          </p:cNvPr>
          <p:cNvSpPr/>
          <p:nvPr/>
        </p:nvSpPr>
        <p:spPr>
          <a:xfrm>
            <a:off x="733328" y="3274921"/>
            <a:ext cx="1831459" cy="11977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/>
                </a:solidFill>
              </a:rPr>
              <a:t>Top Gun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/>
                </a:solidFill>
              </a:rPr>
              <a:t>Matrix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/>
                </a:solidFill>
              </a:rPr>
              <a:t>Forest Gump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347BC22A-CB1B-4FD6-8176-D6BA483E7D2C}"/>
              </a:ext>
            </a:extLst>
          </p:cNvPr>
          <p:cNvSpPr txBox="1"/>
          <p:nvPr/>
        </p:nvSpPr>
        <p:spPr>
          <a:xfrm>
            <a:off x="508716" y="63967"/>
            <a:ext cx="11192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PHP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BEA76699-60E5-4B13-A33F-AD365974A588}"/>
              </a:ext>
            </a:extLst>
          </p:cNvPr>
          <p:cNvSpPr txBox="1"/>
          <p:nvPr/>
        </p:nvSpPr>
        <p:spPr>
          <a:xfrm>
            <a:off x="508716" y="5905197"/>
            <a:ext cx="7777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PC</a:t>
            </a:r>
            <a:endParaRPr lang="cs-CZ" sz="4400"/>
          </a:p>
        </p:txBody>
      </p:sp>
    </p:spTree>
    <p:extLst>
      <p:ext uri="{BB962C8B-B14F-4D97-AF65-F5344CB8AC3E}">
        <p14:creationId xmlns:p14="http://schemas.microsoft.com/office/powerpoint/2010/main" val="5911143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347BC22A-CB1B-4FD6-8176-D6BA483E7D2C}"/>
              </a:ext>
            </a:extLst>
          </p:cNvPr>
          <p:cNvSpPr txBox="1"/>
          <p:nvPr/>
        </p:nvSpPr>
        <p:spPr>
          <a:xfrm>
            <a:off x="508716" y="63967"/>
            <a:ext cx="24584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/>
              <a:t>PHP </a:t>
            </a:r>
            <a:r>
              <a:rPr lang="en-US" sz="4400"/>
              <a:t>CHAT</a:t>
            </a:r>
          </a:p>
        </p:txBody>
      </p:sp>
      <p:sp>
        <p:nvSpPr>
          <p:cNvPr id="2" name="Obdélník: se zakulacenými rohy 1">
            <a:extLst>
              <a:ext uri="{FF2B5EF4-FFF2-40B4-BE49-F238E27FC236}">
                <a16:creationId xmlns:a16="http://schemas.microsoft.com/office/drawing/2014/main" id="{103F69DA-6B35-4066-B95D-7FF1DA20FFE4}"/>
              </a:ext>
            </a:extLst>
          </p:cNvPr>
          <p:cNvSpPr/>
          <p:nvPr/>
        </p:nvSpPr>
        <p:spPr>
          <a:xfrm>
            <a:off x="508716" y="962635"/>
            <a:ext cx="2530698" cy="15519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C576957-970D-447E-91FF-8CE21D868F59}"/>
              </a:ext>
            </a:extLst>
          </p:cNvPr>
          <p:cNvSpPr txBox="1"/>
          <p:nvPr/>
        </p:nvSpPr>
        <p:spPr>
          <a:xfrm>
            <a:off x="798491" y="1432713"/>
            <a:ext cx="180948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/>
              <a:t>NickName</a:t>
            </a:r>
            <a:endParaRPr lang="cs-CZ"/>
          </a:p>
        </p:txBody>
      </p:sp>
      <p:sp>
        <p:nvSpPr>
          <p:cNvPr id="4" name="Obdélník: se zakulacenými rohy 3">
            <a:extLst>
              <a:ext uri="{FF2B5EF4-FFF2-40B4-BE49-F238E27FC236}">
                <a16:creationId xmlns:a16="http://schemas.microsoft.com/office/drawing/2014/main" id="{A31DA5E1-DFAE-479D-8732-F86CE184177B}"/>
              </a:ext>
            </a:extLst>
          </p:cNvPr>
          <p:cNvSpPr/>
          <p:nvPr/>
        </p:nvSpPr>
        <p:spPr>
          <a:xfrm>
            <a:off x="1571223" y="1913594"/>
            <a:ext cx="1036749" cy="24469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P</a:t>
            </a:r>
            <a:r>
              <a:rPr lang="cs-CZ">
                <a:solidFill>
                  <a:schemeClr val="tx1"/>
                </a:solidFill>
              </a:rPr>
              <a:t>řihlásit</a:t>
            </a:r>
          </a:p>
        </p:txBody>
      </p:sp>
      <p:sp>
        <p:nvSpPr>
          <p:cNvPr id="11" name="Obdélník: se zakulacenými rohy 10">
            <a:extLst>
              <a:ext uri="{FF2B5EF4-FFF2-40B4-BE49-F238E27FC236}">
                <a16:creationId xmlns:a16="http://schemas.microsoft.com/office/drawing/2014/main" id="{53C5EE63-868C-4269-ADA3-26B6EA169912}"/>
              </a:ext>
            </a:extLst>
          </p:cNvPr>
          <p:cNvSpPr/>
          <p:nvPr/>
        </p:nvSpPr>
        <p:spPr>
          <a:xfrm>
            <a:off x="508716" y="3428999"/>
            <a:ext cx="2530698" cy="32551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002D3FC4-2C4E-41AA-A917-FDE8DDA8C631}"/>
              </a:ext>
            </a:extLst>
          </p:cNvPr>
          <p:cNvSpPr txBox="1"/>
          <p:nvPr/>
        </p:nvSpPr>
        <p:spPr>
          <a:xfrm>
            <a:off x="798491" y="3899078"/>
            <a:ext cx="180948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/>
              <a:t>Zprava</a:t>
            </a:r>
            <a:endParaRPr lang="cs-CZ"/>
          </a:p>
        </p:txBody>
      </p:sp>
      <p:sp>
        <p:nvSpPr>
          <p:cNvPr id="13" name="Obdélník: se zakulacenými rohy 12">
            <a:extLst>
              <a:ext uri="{FF2B5EF4-FFF2-40B4-BE49-F238E27FC236}">
                <a16:creationId xmlns:a16="http://schemas.microsoft.com/office/drawing/2014/main" id="{4069E181-D821-4D88-AFF1-EC6B0221713A}"/>
              </a:ext>
            </a:extLst>
          </p:cNvPr>
          <p:cNvSpPr/>
          <p:nvPr/>
        </p:nvSpPr>
        <p:spPr>
          <a:xfrm>
            <a:off x="1571223" y="4379959"/>
            <a:ext cx="1036749" cy="24469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Odeslat</a:t>
            </a:r>
            <a:endParaRPr lang="cs-CZ">
              <a:solidFill>
                <a:schemeClr val="tx1"/>
              </a:solidFill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8F8DC70A-C28B-460A-B083-A0B0C0FC95D7}"/>
              </a:ext>
            </a:extLst>
          </p:cNvPr>
          <p:cNvSpPr/>
          <p:nvPr/>
        </p:nvSpPr>
        <p:spPr>
          <a:xfrm>
            <a:off x="862885" y="4784501"/>
            <a:ext cx="1777284" cy="17128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buAutoNum type="arabicPeriod"/>
            </a:pPr>
            <a:r>
              <a:rPr lang="en-US">
                <a:solidFill>
                  <a:schemeClr val="tx1"/>
                </a:solidFill>
              </a:rPr>
              <a:t>Zpr</a:t>
            </a:r>
            <a:r>
              <a:rPr lang="cs-CZ">
                <a:solidFill>
                  <a:schemeClr val="tx1"/>
                </a:solidFill>
              </a:rPr>
              <a:t>áva</a:t>
            </a:r>
          </a:p>
          <a:p>
            <a:pPr marL="342900" indent="-342900">
              <a:buFontTx/>
              <a:buAutoNum type="arabicPeriod"/>
            </a:pPr>
            <a:r>
              <a:rPr lang="cs-CZ">
                <a:solidFill>
                  <a:schemeClr val="tx1"/>
                </a:solidFill>
              </a:rPr>
              <a:t>Z</a:t>
            </a:r>
            <a:r>
              <a:rPr lang="en-US">
                <a:solidFill>
                  <a:schemeClr val="tx1"/>
                </a:solidFill>
              </a:rPr>
              <a:t>pr</a:t>
            </a:r>
            <a:r>
              <a:rPr lang="cs-CZ">
                <a:solidFill>
                  <a:schemeClr val="tx1"/>
                </a:solidFill>
              </a:rPr>
              <a:t>áva</a:t>
            </a:r>
          </a:p>
          <a:p>
            <a:pPr marL="342900" indent="-342900">
              <a:buFontTx/>
              <a:buAutoNum type="arabicPeriod"/>
            </a:pPr>
            <a:r>
              <a:rPr lang="cs-CZ">
                <a:solidFill>
                  <a:schemeClr val="tx1"/>
                </a:solidFill>
              </a:rPr>
              <a:t>Z</a:t>
            </a:r>
            <a:r>
              <a:rPr lang="en-US">
                <a:solidFill>
                  <a:schemeClr val="tx1"/>
                </a:solidFill>
              </a:rPr>
              <a:t>pr</a:t>
            </a:r>
            <a:r>
              <a:rPr lang="cs-CZ">
                <a:solidFill>
                  <a:schemeClr val="tx1"/>
                </a:solidFill>
              </a:rPr>
              <a:t>áva</a:t>
            </a:r>
          </a:p>
          <a:p>
            <a:pPr marL="342900" indent="-342900">
              <a:buFontTx/>
              <a:buAutoNum type="arabicPeriod"/>
            </a:pPr>
            <a:r>
              <a:rPr lang="cs-CZ">
                <a:solidFill>
                  <a:schemeClr val="tx1"/>
                </a:solidFill>
              </a:rPr>
              <a:t>Z</a:t>
            </a:r>
            <a:r>
              <a:rPr lang="en-US">
                <a:solidFill>
                  <a:schemeClr val="tx1"/>
                </a:solidFill>
              </a:rPr>
              <a:t>pr</a:t>
            </a:r>
            <a:r>
              <a:rPr lang="cs-CZ">
                <a:solidFill>
                  <a:schemeClr val="tx1"/>
                </a:solidFill>
              </a:rPr>
              <a:t>áva</a:t>
            </a:r>
          </a:p>
          <a:p>
            <a:pPr marL="342900" indent="-342900">
              <a:buFontTx/>
              <a:buAutoNum type="arabicPeriod"/>
            </a:pPr>
            <a:r>
              <a:rPr lang="cs-CZ">
                <a:solidFill>
                  <a:schemeClr val="tx1"/>
                </a:solidFill>
              </a:rPr>
              <a:t>Z</a:t>
            </a:r>
            <a:r>
              <a:rPr lang="en-US">
                <a:solidFill>
                  <a:schemeClr val="tx1"/>
                </a:solidFill>
              </a:rPr>
              <a:t>pr</a:t>
            </a:r>
            <a:r>
              <a:rPr lang="cs-CZ">
                <a:solidFill>
                  <a:schemeClr val="tx1"/>
                </a:solidFill>
              </a:rPr>
              <a:t>áva</a:t>
            </a:r>
          </a:p>
          <a:p>
            <a:pPr marL="342900" indent="-342900">
              <a:buFontTx/>
              <a:buAutoNum type="arabicPeriod"/>
            </a:pPr>
            <a:endParaRPr lang="cs-CZ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9" name="Přímá spojnice se šipkou 8">
            <a:extLst>
              <a:ext uri="{FF2B5EF4-FFF2-40B4-BE49-F238E27FC236}">
                <a16:creationId xmlns:a16="http://schemas.microsoft.com/office/drawing/2014/main" id="{B1A6339E-B883-4484-B92F-86509354F446}"/>
              </a:ext>
            </a:extLst>
          </p:cNvPr>
          <p:cNvCxnSpPr>
            <a:stCxn id="2" idx="2"/>
            <a:endCxn id="11" idx="0"/>
          </p:cNvCxnSpPr>
          <p:nvPr/>
        </p:nvCxnSpPr>
        <p:spPr>
          <a:xfrm>
            <a:off x="1774065" y="2514539"/>
            <a:ext cx="0" cy="9144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Vývojový diagram: rozhodnutí 14">
            <a:extLst>
              <a:ext uri="{FF2B5EF4-FFF2-40B4-BE49-F238E27FC236}">
                <a16:creationId xmlns:a16="http://schemas.microsoft.com/office/drawing/2014/main" id="{A2FD63A6-F5AE-4093-9C7B-16098E132CDE}"/>
              </a:ext>
            </a:extLst>
          </p:cNvPr>
          <p:cNvSpPr/>
          <p:nvPr/>
        </p:nvSpPr>
        <p:spPr>
          <a:xfrm>
            <a:off x="6165766" y="567694"/>
            <a:ext cx="2458495" cy="90684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/>
              <a:t>Přihlášený?</a:t>
            </a:r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2AD2AF3F-3B70-4DA8-9ED8-62DE484A4217}"/>
              </a:ext>
            </a:extLst>
          </p:cNvPr>
          <p:cNvSpPr/>
          <p:nvPr/>
        </p:nvSpPr>
        <p:spPr>
          <a:xfrm>
            <a:off x="9229860" y="4000032"/>
            <a:ext cx="2530697" cy="8359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/>
              <a:t>Zobraz formulář pro odeslání zprávy</a:t>
            </a:r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7FFB7A92-55B3-4D28-860F-2D1627338A3D}"/>
              </a:ext>
            </a:extLst>
          </p:cNvPr>
          <p:cNvSpPr/>
          <p:nvPr/>
        </p:nvSpPr>
        <p:spPr>
          <a:xfrm>
            <a:off x="3274464" y="3807314"/>
            <a:ext cx="1423113" cy="8173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/>
              <a:t>Zobraz přihlašovací formulář</a:t>
            </a:r>
          </a:p>
        </p:txBody>
      </p:sp>
      <p:sp>
        <p:nvSpPr>
          <p:cNvPr id="21" name="Vývojový diagram: rozhodnutí 20">
            <a:extLst>
              <a:ext uri="{FF2B5EF4-FFF2-40B4-BE49-F238E27FC236}">
                <a16:creationId xmlns:a16="http://schemas.microsoft.com/office/drawing/2014/main" id="{ABD93D82-C691-4D9F-8540-FA7791C1EAF5}"/>
              </a:ext>
            </a:extLst>
          </p:cNvPr>
          <p:cNvSpPr/>
          <p:nvPr/>
        </p:nvSpPr>
        <p:spPr>
          <a:xfrm>
            <a:off x="9256686" y="1617379"/>
            <a:ext cx="2395471" cy="1349001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/>
              <a:t>Zrovna zpráva odeslána?</a:t>
            </a:r>
          </a:p>
        </p:txBody>
      </p:sp>
      <p:sp>
        <p:nvSpPr>
          <p:cNvPr id="22" name="Obdélník 21">
            <a:extLst>
              <a:ext uri="{FF2B5EF4-FFF2-40B4-BE49-F238E27FC236}">
                <a16:creationId xmlns:a16="http://schemas.microsoft.com/office/drawing/2014/main" id="{7FDEFC72-759B-4F2C-9C93-4F4E5E6CE181}"/>
              </a:ext>
            </a:extLst>
          </p:cNvPr>
          <p:cNvSpPr/>
          <p:nvPr/>
        </p:nvSpPr>
        <p:spPr>
          <a:xfrm>
            <a:off x="9229861" y="5446728"/>
            <a:ext cx="2530696" cy="7334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/>
              <a:t>Zobraz zprávy ze souboru</a:t>
            </a:r>
          </a:p>
        </p:txBody>
      </p:sp>
      <p:sp>
        <p:nvSpPr>
          <p:cNvPr id="23" name="Obdélník 22">
            <a:extLst>
              <a:ext uri="{FF2B5EF4-FFF2-40B4-BE49-F238E27FC236}">
                <a16:creationId xmlns:a16="http://schemas.microsoft.com/office/drawing/2014/main" id="{48096218-3DEB-41B8-B277-D7D9791FED4F}"/>
              </a:ext>
            </a:extLst>
          </p:cNvPr>
          <p:cNvSpPr/>
          <p:nvPr/>
        </p:nvSpPr>
        <p:spPr>
          <a:xfrm>
            <a:off x="7788498" y="2513745"/>
            <a:ext cx="1429552" cy="7768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/>
              <a:t>Přidej zprávu do souboru</a:t>
            </a:r>
          </a:p>
        </p:txBody>
      </p:sp>
      <p:sp>
        <p:nvSpPr>
          <p:cNvPr id="24" name="Vývojový diagram: rozhodnutí 23">
            <a:extLst>
              <a:ext uri="{FF2B5EF4-FFF2-40B4-BE49-F238E27FC236}">
                <a16:creationId xmlns:a16="http://schemas.microsoft.com/office/drawing/2014/main" id="{C8BD819E-BB25-4712-952D-9A87F9771006}"/>
              </a:ext>
            </a:extLst>
          </p:cNvPr>
          <p:cNvSpPr/>
          <p:nvPr/>
        </p:nvSpPr>
        <p:spPr>
          <a:xfrm>
            <a:off x="4304763" y="1956500"/>
            <a:ext cx="2218386" cy="142961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/>
              <a:t>Právě se přihlašuje?</a:t>
            </a:r>
          </a:p>
        </p:txBody>
      </p:sp>
      <p:cxnSp>
        <p:nvCxnSpPr>
          <p:cNvPr id="30" name="Spojnice: pravoúhlá 29">
            <a:extLst>
              <a:ext uri="{FF2B5EF4-FFF2-40B4-BE49-F238E27FC236}">
                <a16:creationId xmlns:a16="http://schemas.microsoft.com/office/drawing/2014/main" id="{5FE57649-0DE7-4C10-B00D-770F83DFFB7F}"/>
              </a:ext>
            </a:extLst>
          </p:cNvPr>
          <p:cNvCxnSpPr>
            <a:cxnSpLocks/>
            <a:stCxn id="24" idx="1"/>
            <a:endCxn id="19" idx="0"/>
          </p:cNvCxnSpPr>
          <p:nvPr/>
        </p:nvCxnSpPr>
        <p:spPr>
          <a:xfrm rot="10800000" flipV="1">
            <a:off x="3986021" y="2671308"/>
            <a:ext cx="318742" cy="113600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pojnice: pravoúhlá 34">
            <a:extLst>
              <a:ext uri="{FF2B5EF4-FFF2-40B4-BE49-F238E27FC236}">
                <a16:creationId xmlns:a16="http://schemas.microsoft.com/office/drawing/2014/main" id="{0390C4BE-4A5A-4569-9BE4-CDC4C3F7AE1F}"/>
              </a:ext>
            </a:extLst>
          </p:cNvPr>
          <p:cNvCxnSpPr>
            <a:cxnSpLocks/>
            <a:stCxn id="24" idx="3"/>
            <a:endCxn id="40" idx="0"/>
          </p:cNvCxnSpPr>
          <p:nvPr/>
        </p:nvCxnSpPr>
        <p:spPr>
          <a:xfrm>
            <a:off x="6523149" y="2671308"/>
            <a:ext cx="386382" cy="113600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bdélník 39">
            <a:extLst>
              <a:ext uri="{FF2B5EF4-FFF2-40B4-BE49-F238E27FC236}">
                <a16:creationId xmlns:a16="http://schemas.microsoft.com/office/drawing/2014/main" id="{2BA24D4E-1E2C-49EB-83E8-1BAF4EEA7962}"/>
              </a:ext>
            </a:extLst>
          </p:cNvPr>
          <p:cNvSpPr/>
          <p:nvPr/>
        </p:nvSpPr>
        <p:spPr>
          <a:xfrm>
            <a:off x="6197974" y="3807314"/>
            <a:ext cx="1423113" cy="8934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/>
              <a:t>Založ uživetele do SESSION</a:t>
            </a:r>
          </a:p>
        </p:txBody>
      </p:sp>
      <p:cxnSp>
        <p:nvCxnSpPr>
          <p:cNvPr id="42" name="Spojnice: pravoúhlá 41">
            <a:extLst>
              <a:ext uri="{FF2B5EF4-FFF2-40B4-BE49-F238E27FC236}">
                <a16:creationId xmlns:a16="http://schemas.microsoft.com/office/drawing/2014/main" id="{F6D70145-8E01-4C24-84C2-D8D04CAC7D70}"/>
              </a:ext>
            </a:extLst>
          </p:cNvPr>
          <p:cNvCxnSpPr>
            <a:cxnSpLocks/>
            <a:stCxn id="40" idx="2"/>
            <a:endCxn id="16" idx="1"/>
          </p:cNvCxnSpPr>
          <p:nvPr/>
        </p:nvCxnSpPr>
        <p:spPr>
          <a:xfrm rot="5400000" flipH="1" flipV="1">
            <a:off x="7928313" y="3399242"/>
            <a:ext cx="282764" cy="2320329"/>
          </a:xfrm>
          <a:prstGeom prst="bentConnector4">
            <a:avLst>
              <a:gd name="adj1" fmla="val -178771"/>
              <a:gd name="adj2" fmla="val 6533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pojnice: pravoúhlá 44">
            <a:extLst>
              <a:ext uri="{FF2B5EF4-FFF2-40B4-BE49-F238E27FC236}">
                <a16:creationId xmlns:a16="http://schemas.microsoft.com/office/drawing/2014/main" id="{1A401C87-2D1E-4264-846B-7C9C33918C1E}"/>
              </a:ext>
            </a:extLst>
          </p:cNvPr>
          <p:cNvCxnSpPr>
            <a:cxnSpLocks/>
            <a:stCxn id="16" idx="2"/>
            <a:endCxn id="22" idx="0"/>
          </p:cNvCxnSpPr>
          <p:nvPr/>
        </p:nvCxnSpPr>
        <p:spPr>
          <a:xfrm rot="5400000">
            <a:off x="10189854" y="5141373"/>
            <a:ext cx="610710" cy="127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pojnice: pravoúhlá 48">
            <a:extLst>
              <a:ext uri="{FF2B5EF4-FFF2-40B4-BE49-F238E27FC236}">
                <a16:creationId xmlns:a16="http://schemas.microsoft.com/office/drawing/2014/main" id="{A5F03EEB-B78F-4ABA-949D-6C9A25B30261}"/>
              </a:ext>
            </a:extLst>
          </p:cNvPr>
          <p:cNvCxnSpPr>
            <a:cxnSpLocks/>
            <a:stCxn id="15" idx="1"/>
            <a:endCxn id="24" idx="0"/>
          </p:cNvCxnSpPr>
          <p:nvPr/>
        </p:nvCxnSpPr>
        <p:spPr>
          <a:xfrm rot="10800000" flipV="1">
            <a:off x="5413956" y="1021114"/>
            <a:ext cx="751810" cy="93538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pojnice: pravoúhlá 51">
            <a:extLst>
              <a:ext uri="{FF2B5EF4-FFF2-40B4-BE49-F238E27FC236}">
                <a16:creationId xmlns:a16="http://schemas.microsoft.com/office/drawing/2014/main" id="{B70B2F6B-A744-41E7-8685-9226FB4250C7}"/>
              </a:ext>
            </a:extLst>
          </p:cNvPr>
          <p:cNvCxnSpPr>
            <a:cxnSpLocks/>
            <a:stCxn id="15" idx="3"/>
            <a:endCxn id="21" idx="0"/>
          </p:cNvCxnSpPr>
          <p:nvPr/>
        </p:nvCxnSpPr>
        <p:spPr>
          <a:xfrm>
            <a:off x="8624261" y="1021115"/>
            <a:ext cx="1830161" cy="59626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pojnice: pravoúhlá 54">
            <a:extLst>
              <a:ext uri="{FF2B5EF4-FFF2-40B4-BE49-F238E27FC236}">
                <a16:creationId xmlns:a16="http://schemas.microsoft.com/office/drawing/2014/main" id="{1DDFAD0F-AD2C-4F72-81DC-318BA26B433C}"/>
              </a:ext>
            </a:extLst>
          </p:cNvPr>
          <p:cNvCxnSpPr>
            <a:cxnSpLocks/>
            <a:stCxn id="21" idx="1"/>
            <a:endCxn id="23" idx="0"/>
          </p:cNvCxnSpPr>
          <p:nvPr/>
        </p:nvCxnSpPr>
        <p:spPr>
          <a:xfrm rot="10800000" flipV="1">
            <a:off x="8503274" y="2291879"/>
            <a:ext cx="753412" cy="22186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pojnice: pravoúhlá 58">
            <a:extLst>
              <a:ext uri="{FF2B5EF4-FFF2-40B4-BE49-F238E27FC236}">
                <a16:creationId xmlns:a16="http://schemas.microsoft.com/office/drawing/2014/main" id="{CAB7C83F-4977-4FEC-AE54-F0B3A1AEFD48}"/>
              </a:ext>
            </a:extLst>
          </p:cNvPr>
          <p:cNvCxnSpPr>
            <a:cxnSpLocks/>
            <a:stCxn id="23" idx="2"/>
            <a:endCxn id="16" idx="0"/>
          </p:cNvCxnSpPr>
          <p:nvPr/>
        </p:nvCxnSpPr>
        <p:spPr>
          <a:xfrm rot="16200000" flipH="1">
            <a:off x="9144502" y="2649324"/>
            <a:ext cx="709479" cy="1991935"/>
          </a:xfrm>
          <a:prstGeom prst="bentConnector3">
            <a:avLst>
              <a:gd name="adj1" fmla="val 2821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pojnice: pravoúhlá 61">
            <a:extLst>
              <a:ext uri="{FF2B5EF4-FFF2-40B4-BE49-F238E27FC236}">
                <a16:creationId xmlns:a16="http://schemas.microsoft.com/office/drawing/2014/main" id="{4CBF1894-3B76-4926-B407-0C4F595DF0AE}"/>
              </a:ext>
            </a:extLst>
          </p:cNvPr>
          <p:cNvCxnSpPr>
            <a:cxnSpLocks/>
            <a:stCxn id="21" idx="3"/>
            <a:endCxn id="16" idx="0"/>
          </p:cNvCxnSpPr>
          <p:nvPr/>
        </p:nvCxnSpPr>
        <p:spPr>
          <a:xfrm flipH="1">
            <a:off x="10495209" y="2291880"/>
            <a:ext cx="1156948" cy="1708152"/>
          </a:xfrm>
          <a:prstGeom prst="bentConnector4">
            <a:avLst>
              <a:gd name="adj1" fmla="val -19759"/>
              <a:gd name="adj2" fmla="val 6974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7" name="Vývojový diagram: spojnice 1026">
            <a:extLst>
              <a:ext uri="{FF2B5EF4-FFF2-40B4-BE49-F238E27FC236}">
                <a16:creationId xmlns:a16="http://schemas.microsoft.com/office/drawing/2014/main" id="{EE32F430-FCFA-4580-89CE-3FFFDEC80275}"/>
              </a:ext>
            </a:extLst>
          </p:cNvPr>
          <p:cNvSpPr/>
          <p:nvPr/>
        </p:nvSpPr>
        <p:spPr>
          <a:xfrm>
            <a:off x="7269457" y="111286"/>
            <a:ext cx="251111" cy="2644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029" name="Spojnice: pravoúhlá 1028">
            <a:extLst>
              <a:ext uri="{FF2B5EF4-FFF2-40B4-BE49-F238E27FC236}">
                <a16:creationId xmlns:a16="http://schemas.microsoft.com/office/drawing/2014/main" id="{52D65F7C-D6E3-4125-9B6A-597A004E5139}"/>
              </a:ext>
            </a:extLst>
          </p:cNvPr>
          <p:cNvCxnSpPr>
            <a:cxnSpLocks/>
            <a:stCxn id="1027" idx="4"/>
            <a:endCxn id="15" idx="0"/>
          </p:cNvCxnSpPr>
          <p:nvPr/>
        </p:nvCxnSpPr>
        <p:spPr>
          <a:xfrm rot="16200000" flipH="1">
            <a:off x="7299051" y="471730"/>
            <a:ext cx="191925" cy="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Vývojový diagram: spojnice 72">
            <a:extLst>
              <a:ext uri="{FF2B5EF4-FFF2-40B4-BE49-F238E27FC236}">
                <a16:creationId xmlns:a16="http://schemas.microsoft.com/office/drawing/2014/main" id="{69F8F065-B469-4EFE-88F6-81A2664D3489}"/>
              </a:ext>
            </a:extLst>
          </p:cNvPr>
          <p:cNvSpPr/>
          <p:nvPr/>
        </p:nvSpPr>
        <p:spPr>
          <a:xfrm>
            <a:off x="10376003" y="6487777"/>
            <a:ext cx="251111" cy="2644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048" name="Přímá spojnice se šipkou 1047">
            <a:extLst>
              <a:ext uri="{FF2B5EF4-FFF2-40B4-BE49-F238E27FC236}">
                <a16:creationId xmlns:a16="http://schemas.microsoft.com/office/drawing/2014/main" id="{D7DFB84B-B5AC-4822-94BC-420DB280AA40}"/>
              </a:ext>
            </a:extLst>
          </p:cNvPr>
          <p:cNvCxnSpPr>
            <a:cxnSpLocks/>
            <a:stCxn id="22" idx="2"/>
            <a:endCxn id="73" idx="0"/>
          </p:cNvCxnSpPr>
          <p:nvPr/>
        </p:nvCxnSpPr>
        <p:spPr>
          <a:xfrm>
            <a:off x="10495209" y="6180149"/>
            <a:ext cx="6350" cy="3076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1" name="Spojnice: pravoúhlá 1050">
            <a:extLst>
              <a:ext uri="{FF2B5EF4-FFF2-40B4-BE49-F238E27FC236}">
                <a16:creationId xmlns:a16="http://schemas.microsoft.com/office/drawing/2014/main" id="{9B44EF8B-6B4F-4278-808B-3CE05349B9E3}"/>
              </a:ext>
            </a:extLst>
          </p:cNvPr>
          <p:cNvCxnSpPr>
            <a:cxnSpLocks/>
            <a:stCxn id="19" idx="2"/>
            <a:endCxn id="73" idx="2"/>
          </p:cNvCxnSpPr>
          <p:nvPr/>
        </p:nvCxnSpPr>
        <p:spPr>
          <a:xfrm rot="16200000" flipH="1">
            <a:off x="6183331" y="2427347"/>
            <a:ext cx="1995362" cy="638998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4" name="TextovéPole 1053">
            <a:extLst>
              <a:ext uri="{FF2B5EF4-FFF2-40B4-BE49-F238E27FC236}">
                <a16:creationId xmlns:a16="http://schemas.microsoft.com/office/drawing/2014/main" id="{7BC9658B-747C-447B-AF69-E323D41948E5}"/>
              </a:ext>
            </a:extLst>
          </p:cNvPr>
          <p:cNvSpPr txBox="1"/>
          <p:nvPr/>
        </p:nvSpPr>
        <p:spPr>
          <a:xfrm>
            <a:off x="5803257" y="677767"/>
            <a:ext cx="445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/>
              <a:t>NE</a:t>
            </a:r>
          </a:p>
        </p:txBody>
      </p:sp>
      <p:sp>
        <p:nvSpPr>
          <p:cNvPr id="96" name="TextovéPole 95">
            <a:extLst>
              <a:ext uri="{FF2B5EF4-FFF2-40B4-BE49-F238E27FC236}">
                <a16:creationId xmlns:a16="http://schemas.microsoft.com/office/drawing/2014/main" id="{AAA151D2-5310-4332-B2A6-ECEBFAAE4BBE}"/>
              </a:ext>
            </a:extLst>
          </p:cNvPr>
          <p:cNvSpPr txBox="1"/>
          <p:nvPr/>
        </p:nvSpPr>
        <p:spPr>
          <a:xfrm>
            <a:off x="8567100" y="701220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/>
              <a:t>ANO</a:t>
            </a:r>
          </a:p>
        </p:txBody>
      </p:sp>
      <p:sp>
        <p:nvSpPr>
          <p:cNvPr id="97" name="TextovéPole 96">
            <a:extLst>
              <a:ext uri="{FF2B5EF4-FFF2-40B4-BE49-F238E27FC236}">
                <a16:creationId xmlns:a16="http://schemas.microsoft.com/office/drawing/2014/main" id="{85C09E56-E115-430D-BEC6-C0E44D8AF19C}"/>
              </a:ext>
            </a:extLst>
          </p:cNvPr>
          <p:cNvSpPr txBox="1"/>
          <p:nvPr/>
        </p:nvSpPr>
        <p:spPr>
          <a:xfrm>
            <a:off x="3922413" y="2354401"/>
            <a:ext cx="445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/>
              <a:t>NE</a:t>
            </a:r>
          </a:p>
        </p:txBody>
      </p:sp>
      <p:sp>
        <p:nvSpPr>
          <p:cNvPr id="98" name="TextovéPole 97">
            <a:extLst>
              <a:ext uri="{FF2B5EF4-FFF2-40B4-BE49-F238E27FC236}">
                <a16:creationId xmlns:a16="http://schemas.microsoft.com/office/drawing/2014/main" id="{DB6670B0-571F-45AB-8B2F-73F8D3F0C888}"/>
              </a:ext>
            </a:extLst>
          </p:cNvPr>
          <p:cNvSpPr txBox="1"/>
          <p:nvPr/>
        </p:nvSpPr>
        <p:spPr>
          <a:xfrm>
            <a:off x="6422436" y="2329078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/>
              <a:t>ANO</a:t>
            </a:r>
          </a:p>
        </p:txBody>
      </p:sp>
      <p:sp>
        <p:nvSpPr>
          <p:cNvPr id="99" name="TextovéPole 98">
            <a:extLst>
              <a:ext uri="{FF2B5EF4-FFF2-40B4-BE49-F238E27FC236}">
                <a16:creationId xmlns:a16="http://schemas.microsoft.com/office/drawing/2014/main" id="{C0851B15-BDD0-4D4C-9144-6D31DC621A3A}"/>
              </a:ext>
            </a:extLst>
          </p:cNvPr>
          <p:cNvSpPr txBox="1"/>
          <p:nvPr/>
        </p:nvSpPr>
        <p:spPr>
          <a:xfrm>
            <a:off x="11552872" y="1956499"/>
            <a:ext cx="445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/>
              <a:t>NE</a:t>
            </a:r>
          </a:p>
        </p:txBody>
      </p:sp>
      <p:sp>
        <p:nvSpPr>
          <p:cNvPr id="100" name="TextovéPole 99">
            <a:extLst>
              <a:ext uri="{FF2B5EF4-FFF2-40B4-BE49-F238E27FC236}">
                <a16:creationId xmlns:a16="http://schemas.microsoft.com/office/drawing/2014/main" id="{BE3B634D-2B8D-4191-95C4-9B5BC0EA6908}"/>
              </a:ext>
            </a:extLst>
          </p:cNvPr>
          <p:cNvSpPr txBox="1"/>
          <p:nvPr/>
        </p:nvSpPr>
        <p:spPr>
          <a:xfrm>
            <a:off x="8637606" y="1956136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/>
              <a:t>ANO</a:t>
            </a:r>
          </a:p>
        </p:txBody>
      </p:sp>
    </p:spTree>
    <p:extLst>
      <p:ext uri="{BB962C8B-B14F-4D97-AF65-F5344CB8AC3E}">
        <p14:creationId xmlns:p14="http://schemas.microsoft.com/office/powerpoint/2010/main" val="3012061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lipart computer graphic royalty free download 28 Collection Of Mac Computer Clipart - Clip Art Computer, HD Png ... graphic royalty free download">
            <a:extLst>
              <a:ext uri="{FF2B5EF4-FFF2-40B4-BE49-F238E27FC236}">
                <a16:creationId xmlns:a16="http://schemas.microsoft.com/office/drawing/2014/main" id="{9A430E58-7569-497F-AB17-D9D5BE74E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75" y="3041133"/>
            <a:ext cx="2171366" cy="2690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Free Download Clip Art At Clker Com Vector - Server Clipart (324x592), Png Download">
            <a:extLst>
              <a:ext uri="{FF2B5EF4-FFF2-40B4-BE49-F238E27FC236}">
                <a16:creationId xmlns:a16="http://schemas.microsoft.com/office/drawing/2014/main" id="{C0887241-1813-4C3C-A329-C6D62E6E0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7762" y="3041133"/>
            <a:ext cx="1658612" cy="303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: se zakulacenými rohy 3">
            <a:extLst>
              <a:ext uri="{FF2B5EF4-FFF2-40B4-BE49-F238E27FC236}">
                <a16:creationId xmlns:a16="http://schemas.microsoft.com/office/drawing/2014/main" id="{5C70F93F-EA20-4DA8-8327-6728082AE711}"/>
              </a:ext>
            </a:extLst>
          </p:cNvPr>
          <p:cNvSpPr/>
          <p:nvPr/>
        </p:nvSpPr>
        <p:spPr>
          <a:xfrm>
            <a:off x="8947467" y="448688"/>
            <a:ext cx="2891306" cy="24361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cs-CZ" b="1" u="sng">
                <a:solidFill>
                  <a:schemeClr val="tx1"/>
                </a:solidFill>
              </a:rPr>
              <a:t>f</a:t>
            </a:r>
            <a:r>
              <a:rPr lang="en-US" b="1" u="sng">
                <a:solidFill>
                  <a:schemeClr val="tx1"/>
                </a:solidFill>
              </a:rPr>
              <a:t>ilmy.html</a:t>
            </a:r>
          </a:p>
          <a:p>
            <a:endParaRPr lang="en-US" sz="1400">
              <a:solidFill>
                <a:schemeClr val="tx1"/>
              </a:solidFill>
            </a:endParaRPr>
          </a:p>
          <a:p>
            <a:r>
              <a:rPr lang="en-US" sz="1200">
                <a:solidFill>
                  <a:schemeClr val="tx1"/>
                </a:solidFill>
              </a:rPr>
              <a:t>&lt;html&gt;</a:t>
            </a:r>
          </a:p>
          <a:p>
            <a:r>
              <a:rPr lang="en-US" sz="1200">
                <a:solidFill>
                  <a:schemeClr val="tx1"/>
                </a:solidFill>
              </a:rPr>
              <a:t>&lt;body&gt;</a:t>
            </a:r>
          </a:p>
          <a:p>
            <a:r>
              <a:rPr lang="en-US" sz="1200">
                <a:solidFill>
                  <a:schemeClr val="tx1"/>
                </a:solidFill>
              </a:rPr>
              <a:t>&lt;ol&gt;</a:t>
            </a:r>
          </a:p>
          <a:p>
            <a:r>
              <a:rPr lang="en-US" sz="1200">
                <a:solidFill>
                  <a:schemeClr val="tx1"/>
                </a:solidFill>
              </a:rPr>
              <a:t>&lt;li&gt;Top Gun&lt;/li&gt;</a:t>
            </a:r>
          </a:p>
          <a:p>
            <a:r>
              <a:rPr lang="en-US" sz="1200">
                <a:solidFill>
                  <a:schemeClr val="tx1"/>
                </a:solidFill>
              </a:rPr>
              <a:t>&lt;li&gt; Forest Gump&lt;/li&gt;</a:t>
            </a:r>
          </a:p>
          <a:p>
            <a:r>
              <a:rPr lang="en-US" sz="1200">
                <a:solidFill>
                  <a:schemeClr val="tx1"/>
                </a:solidFill>
              </a:rPr>
              <a:t>&lt;li&gt; Matrix&lt;/li&gt;</a:t>
            </a:r>
          </a:p>
          <a:p>
            <a:r>
              <a:rPr lang="en-US" sz="1200">
                <a:solidFill>
                  <a:schemeClr val="tx1"/>
                </a:solidFill>
              </a:rPr>
              <a:t>&lt;/ol&gt;</a:t>
            </a:r>
          </a:p>
          <a:p>
            <a:r>
              <a:rPr lang="en-US" sz="1200">
                <a:solidFill>
                  <a:schemeClr val="tx1"/>
                </a:solidFill>
              </a:rPr>
              <a:t>&lt;/body&gt;</a:t>
            </a:r>
          </a:p>
          <a:p>
            <a:r>
              <a:rPr lang="en-US" sz="1200">
                <a:solidFill>
                  <a:schemeClr val="tx1"/>
                </a:solidFill>
              </a:rPr>
              <a:t>&lt;/html&gt;</a:t>
            </a:r>
            <a:endParaRPr lang="en-US" sz="1600">
              <a:solidFill>
                <a:schemeClr val="tx1"/>
              </a:solidFill>
            </a:endParaRPr>
          </a:p>
        </p:txBody>
      </p:sp>
      <p:cxnSp>
        <p:nvCxnSpPr>
          <p:cNvPr id="7" name="Přímá spojnice se šipkou 6">
            <a:extLst>
              <a:ext uri="{FF2B5EF4-FFF2-40B4-BE49-F238E27FC236}">
                <a16:creationId xmlns:a16="http://schemas.microsoft.com/office/drawing/2014/main" id="{9E0F9AB5-FC14-4226-995B-A25EA07B9FBD}"/>
              </a:ext>
            </a:extLst>
          </p:cNvPr>
          <p:cNvCxnSpPr/>
          <p:nvPr/>
        </p:nvCxnSpPr>
        <p:spPr>
          <a:xfrm>
            <a:off x="2794715" y="3429000"/>
            <a:ext cx="6317088" cy="61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>
            <a:extLst>
              <a:ext uri="{FF2B5EF4-FFF2-40B4-BE49-F238E27FC236}">
                <a16:creationId xmlns:a16="http://schemas.microsoft.com/office/drawing/2014/main" id="{DB1F3B3E-6B6B-4B09-A217-ADE01C157443}"/>
              </a:ext>
            </a:extLst>
          </p:cNvPr>
          <p:cNvSpPr txBox="1"/>
          <p:nvPr/>
        </p:nvSpPr>
        <p:spPr>
          <a:xfrm>
            <a:off x="4718138" y="3090255"/>
            <a:ext cx="2606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Po</a:t>
            </a:r>
            <a:r>
              <a:rPr lang="cs-CZ"/>
              <a:t>šli mi soubor filmy.html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56AB90EA-F14A-499E-824E-8A4DAE1A7A02}"/>
              </a:ext>
            </a:extLst>
          </p:cNvPr>
          <p:cNvSpPr txBox="1"/>
          <p:nvPr/>
        </p:nvSpPr>
        <p:spPr>
          <a:xfrm>
            <a:off x="508716" y="63967"/>
            <a:ext cx="15311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HTML</a:t>
            </a:r>
            <a:endParaRPr lang="cs-CZ" sz="440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F4FD4693-4BCC-43CA-935E-05EA5432662F}"/>
              </a:ext>
            </a:extLst>
          </p:cNvPr>
          <p:cNvSpPr txBox="1"/>
          <p:nvPr/>
        </p:nvSpPr>
        <p:spPr>
          <a:xfrm>
            <a:off x="508716" y="5905197"/>
            <a:ext cx="7777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PC</a:t>
            </a:r>
            <a:endParaRPr lang="cs-CZ" sz="440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D695C5EA-BE3D-4F8D-92F5-39CAD1D8AFCE}"/>
              </a:ext>
            </a:extLst>
          </p:cNvPr>
          <p:cNvSpPr txBox="1"/>
          <p:nvPr/>
        </p:nvSpPr>
        <p:spPr>
          <a:xfrm>
            <a:off x="9132117" y="5905198"/>
            <a:ext cx="19210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SERVER</a:t>
            </a:r>
            <a:endParaRPr lang="cs-CZ" sz="4400"/>
          </a:p>
        </p:txBody>
      </p:sp>
    </p:spTree>
    <p:extLst>
      <p:ext uri="{BB962C8B-B14F-4D97-AF65-F5344CB8AC3E}">
        <p14:creationId xmlns:p14="http://schemas.microsoft.com/office/powerpoint/2010/main" val="2975024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lipart computer graphic royalty free download 28 Collection Of Mac Computer Clipart - Clip Art Computer, HD Png ... graphic royalty free download">
            <a:extLst>
              <a:ext uri="{FF2B5EF4-FFF2-40B4-BE49-F238E27FC236}">
                <a16:creationId xmlns:a16="http://schemas.microsoft.com/office/drawing/2014/main" id="{9A430E58-7569-497F-AB17-D9D5BE74E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75" y="3041133"/>
            <a:ext cx="2171366" cy="2690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Free Download Clip Art At Clker Com Vector - Server Clipart (324x592), Png Download">
            <a:extLst>
              <a:ext uri="{FF2B5EF4-FFF2-40B4-BE49-F238E27FC236}">
                <a16:creationId xmlns:a16="http://schemas.microsoft.com/office/drawing/2014/main" id="{C0887241-1813-4C3C-A329-C6D62E6E0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7762" y="3041133"/>
            <a:ext cx="1658612" cy="303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: se zakulacenými rohy 3">
            <a:extLst>
              <a:ext uri="{FF2B5EF4-FFF2-40B4-BE49-F238E27FC236}">
                <a16:creationId xmlns:a16="http://schemas.microsoft.com/office/drawing/2014/main" id="{5C70F93F-EA20-4DA8-8327-6728082AE711}"/>
              </a:ext>
            </a:extLst>
          </p:cNvPr>
          <p:cNvSpPr/>
          <p:nvPr/>
        </p:nvSpPr>
        <p:spPr>
          <a:xfrm>
            <a:off x="8947467" y="448688"/>
            <a:ext cx="2891306" cy="24361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cs-CZ" b="1" u="sng">
                <a:solidFill>
                  <a:schemeClr val="tx1"/>
                </a:solidFill>
              </a:rPr>
              <a:t>f</a:t>
            </a:r>
            <a:r>
              <a:rPr lang="en-US" b="1" u="sng">
                <a:solidFill>
                  <a:schemeClr val="tx1"/>
                </a:solidFill>
              </a:rPr>
              <a:t>ilmy.html</a:t>
            </a:r>
          </a:p>
          <a:p>
            <a:endParaRPr lang="en-US" sz="1400">
              <a:solidFill>
                <a:schemeClr val="tx1"/>
              </a:solidFill>
            </a:endParaRPr>
          </a:p>
          <a:p>
            <a:r>
              <a:rPr lang="en-US" sz="1200">
                <a:solidFill>
                  <a:schemeClr val="tx1"/>
                </a:solidFill>
              </a:rPr>
              <a:t>&lt;html&gt;</a:t>
            </a:r>
          </a:p>
          <a:p>
            <a:r>
              <a:rPr lang="en-US" sz="1200">
                <a:solidFill>
                  <a:schemeClr val="tx1"/>
                </a:solidFill>
              </a:rPr>
              <a:t>&lt;body&gt;</a:t>
            </a:r>
          </a:p>
          <a:p>
            <a:r>
              <a:rPr lang="en-US" sz="1200">
                <a:solidFill>
                  <a:schemeClr val="tx1"/>
                </a:solidFill>
              </a:rPr>
              <a:t>&lt;ol&gt;</a:t>
            </a:r>
          </a:p>
          <a:p>
            <a:r>
              <a:rPr lang="en-US" sz="1200">
                <a:solidFill>
                  <a:schemeClr val="tx1"/>
                </a:solidFill>
              </a:rPr>
              <a:t>&lt;li&gt;Top Gun&lt;/li&gt;</a:t>
            </a:r>
          </a:p>
          <a:p>
            <a:r>
              <a:rPr lang="en-US" sz="1200">
                <a:solidFill>
                  <a:schemeClr val="tx1"/>
                </a:solidFill>
              </a:rPr>
              <a:t>&lt;li&gt; Forest Gump&lt;/li&gt;</a:t>
            </a:r>
          </a:p>
          <a:p>
            <a:r>
              <a:rPr lang="en-US" sz="1200">
                <a:solidFill>
                  <a:schemeClr val="tx1"/>
                </a:solidFill>
              </a:rPr>
              <a:t>&lt;li&gt; Matrix&lt;/li&gt;</a:t>
            </a:r>
          </a:p>
          <a:p>
            <a:r>
              <a:rPr lang="en-US" sz="1200">
                <a:solidFill>
                  <a:schemeClr val="tx1"/>
                </a:solidFill>
              </a:rPr>
              <a:t>&lt;/ol&gt;</a:t>
            </a:r>
          </a:p>
          <a:p>
            <a:r>
              <a:rPr lang="en-US" sz="1200">
                <a:solidFill>
                  <a:schemeClr val="tx1"/>
                </a:solidFill>
              </a:rPr>
              <a:t>&lt;/body&gt;</a:t>
            </a:r>
          </a:p>
          <a:p>
            <a:r>
              <a:rPr lang="en-US" sz="1200">
                <a:solidFill>
                  <a:schemeClr val="tx1"/>
                </a:solidFill>
              </a:rPr>
              <a:t>&lt;/html&gt;</a:t>
            </a:r>
            <a:endParaRPr lang="en-US" sz="1600">
              <a:solidFill>
                <a:schemeClr val="tx1"/>
              </a:solidFill>
            </a:endParaRPr>
          </a:p>
        </p:txBody>
      </p:sp>
      <p:cxnSp>
        <p:nvCxnSpPr>
          <p:cNvPr id="7" name="Přímá spojnice se šipkou 6">
            <a:extLst>
              <a:ext uri="{FF2B5EF4-FFF2-40B4-BE49-F238E27FC236}">
                <a16:creationId xmlns:a16="http://schemas.microsoft.com/office/drawing/2014/main" id="{9E0F9AB5-FC14-4226-995B-A25EA07B9FBD}"/>
              </a:ext>
            </a:extLst>
          </p:cNvPr>
          <p:cNvCxnSpPr/>
          <p:nvPr/>
        </p:nvCxnSpPr>
        <p:spPr>
          <a:xfrm>
            <a:off x="2794715" y="3429000"/>
            <a:ext cx="6317088" cy="61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>
            <a:extLst>
              <a:ext uri="{FF2B5EF4-FFF2-40B4-BE49-F238E27FC236}">
                <a16:creationId xmlns:a16="http://schemas.microsoft.com/office/drawing/2014/main" id="{DB1F3B3E-6B6B-4B09-A217-ADE01C157443}"/>
              </a:ext>
            </a:extLst>
          </p:cNvPr>
          <p:cNvSpPr txBox="1"/>
          <p:nvPr/>
        </p:nvSpPr>
        <p:spPr>
          <a:xfrm>
            <a:off x="4718138" y="3090255"/>
            <a:ext cx="2606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Po</a:t>
            </a:r>
            <a:r>
              <a:rPr lang="cs-CZ"/>
              <a:t>šli mi soubor filmy.html</a:t>
            </a:r>
          </a:p>
        </p:txBody>
      </p:sp>
      <p:cxnSp>
        <p:nvCxnSpPr>
          <p:cNvPr id="11" name="Přímá spojnice se šipkou 10">
            <a:extLst>
              <a:ext uri="{FF2B5EF4-FFF2-40B4-BE49-F238E27FC236}">
                <a16:creationId xmlns:a16="http://schemas.microsoft.com/office/drawing/2014/main" id="{EA9F8889-270F-453D-AE0A-770BFFBC67FD}"/>
              </a:ext>
            </a:extLst>
          </p:cNvPr>
          <p:cNvCxnSpPr/>
          <p:nvPr/>
        </p:nvCxnSpPr>
        <p:spPr>
          <a:xfrm flipH="1">
            <a:off x="2794715" y="4185634"/>
            <a:ext cx="63170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>
            <a:extLst>
              <a:ext uri="{FF2B5EF4-FFF2-40B4-BE49-F238E27FC236}">
                <a16:creationId xmlns:a16="http://schemas.microsoft.com/office/drawing/2014/main" id="{FAEB8612-F3D7-450A-A858-CE449838E610}"/>
              </a:ext>
            </a:extLst>
          </p:cNvPr>
          <p:cNvSpPr/>
          <p:nvPr/>
        </p:nvSpPr>
        <p:spPr>
          <a:xfrm>
            <a:off x="8947467" y="3188823"/>
            <a:ext cx="1831459" cy="11977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>
                <a:solidFill>
                  <a:schemeClr val="tx1"/>
                </a:solidFill>
              </a:rPr>
              <a:t>&lt;html&gt;</a:t>
            </a:r>
          </a:p>
          <a:p>
            <a:r>
              <a:rPr lang="en-US" sz="1000">
                <a:solidFill>
                  <a:schemeClr val="tx1"/>
                </a:solidFill>
              </a:rPr>
              <a:t>&lt;body&gt;</a:t>
            </a:r>
          </a:p>
          <a:p>
            <a:r>
              <a:rPr lang="en-US" sz="1000">
                <a:solidFill>
                  <a:schemeClr val="tx1"/>
                </a:solidFill>
              </a:rPr>
              <a:t>&lt;ol&gt;</a:t>
            </a:r>
          </a:p>
          <a:p>
            <a:r>
              <a:rPr lang="en-US" sz="1000">
                <a:solidFill>
                  <a:schemeClr val="tx1"/>
                </a:solidFill>
              </a:rPr>
              <a:t>&lt;li&gt;Top Gun&lt;/li&gt;</a:t>
            </a:r>
          </a:p>
          <a:p>
            <a:r>
              <a:rPr lang="en-US" sz="1000">
                <a:solidFill>
                  <a:schemeClr val="tx1"/>
                </a:solidFill>
              </a:rPr>
              <a:t>&lt;li&gt; Matrix&lt;/li&gt;</a:t>
            </a:r>
          </a:p>
          <a:p>
            <a:r>
              <a:rPr lang="en-US" sz="1000">
                <a:solidFill>
                  <a:schemeClr val="tx1"/>
                </a:solidFill>
              </a:rPr>
              <a:t>&lt;/ol&gt;</a:t>
            </a:r>
          </a:p>
          <a:p>
            <a:r>
              <a:rPr lang="en-US" sz="1000">
                <a:solidFill>
                  <a:schemeClr val="tx1"/>
                </a:solidFill>
              </a:rPr>
              <a:t>&lt;/body&gt;</a:t>
            </a:r>
          </a:p>
          <a:p>
            <a:r>
              <a:rPr lang="en-US" sz="1000">
                <a:solidFill>
                  <a:schemeClr val="tx1"/>
                </a:solidFill>
              </a:rPr>
              <a:t>&lt;/html&gt;</a:t>
            </a:r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44F1C780-4D3D-4EBA-8AD5-8DA256CDC451}"/>
              </a:ext>
            </a:extLst>
          </p:cNvPr>
          <p:cNvSpPr txBox="1"/>
          <p:nvPr/>
        </p:nvSpPr>
        <p:spPr>
          <a:xfrm>
            <a:off x="508716" y="63967"/>
            <a:ext cx="15311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HTML</a:t>
            </a:r>
            <a:endParaRPr lang="cs-CZ" sz="440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17A60A75-1A89-41A1-8298-2BD15964E6C2}"/>
              </a:ext>
            </a:extLst>
          </p:cNvPr>
          <p:cNvSpPr txBox="1"/>
          <p:nvPr/>
        </p:nvSpPr>
        <p:spPr>
          <a:xfrm>
            <a:off x="508716" y="5905197"/>
            <a:ext cx="7777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PC</a:t>
            </a:r>
            <a:endParaRPr lang="cs-CZ" sz="440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C2DAF9A3-680A-4E01-9F18-5125E40128BF}"/>
              </a:ext>
            </a:extLst>
          </p:cNvPr>
          <p:cNvSpPr txBox="1"/>
          <p:nvPr/>
        </p:nvSpPr>
        <p:spPr>
          <a:xfrm>
            <a:off x="9132117" y="5905198"/>
            <a:ext cx="19210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SERVER</a:t>
            </a:r>
            <a:endParaRPr lang="cs-CZ" sz="4400"/>
          </a:p>
        </p:txBody>
      </p:sp>
    </p:spTree>
    <p:extLst>
      <p:ext uri="{BB962C8B-B14F-4D97-AF65-F5344CB8AC3E}">
        <p14:creationId xmlns:p14="http://schemas.microsoft.com/office/powerpoint/2010/main" val="2686247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9 -0.00023 L -0.67434 0.008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62" y="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lipart computer graphic royalty free download 28 Collection Of Mac Computer Clipart - Clip Art Computer, HD Png ... graphic royalty free download">
            <a:extLst>
              <a:ext uri="{FF2B5EF4-FFF2-40B4-BE49-F238E27FC236}">
                <a16:creationId xmlns:a16="http://schemas.microsoft.com/office/drawing/2014/main" id="{9A430E58-7569-497F-AB17-D9D5BE74E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75" y="3041133"/>
            <a:ext cx="2171366" cy="2690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Free Download Clip Art At Clker Com Vector - Server Clipart (324x592), Png Download">
            <a:extLst>
              <a:ext uri="{FF2B5EF4-FFF2-40B4-BE49-F238E27FC236}">
                <a16:creationId xmlns:a16="http://schemas.microsoft.com/office/drawing/2014/main" id="{C0887241-1813-4C3C-A329-C6D62E6E0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7762" y="3041133"/>
            <a:ext cx="1658612" cy="303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bdélník 9">
            <a:extLst>
              <a:ext uri="{FF2B5EF4-FFF2-40B4-BE49-F238E27FC236}">
                <a16:creationId xmlns:a16="http://schemas.microsoft.com/office/drawing/2014/main" id="{DC4B8E23-E727-4F01-B443-645A3632068E}"/>
              </a:ext>
            </a:extLst>
          </p:cNvPr>
          <p:cNvSpPr/>
          <p:nvPr/>
        </p:nvSpPr>
        <p:spPr>
          <a:xfrm>
            <a:off x="733328" y="3274921"/>
            <a:ext cx="1831459" cy="11977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/>
                </a:solidFill>
              </a:rPr>
              <a:t>Top Gun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/>
                </a:solidFill>
              </a:rPr>
              <a:t>Matrix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951B8E84-C7FF-4E1A-870A-90C19688B963}"/>
              </a:ext>
            </a:extLst>
          </p:cNvPr>
          <p:cNvSpPr txBox="1"/>
          <p:nvPr/>
        </p:nvSpPr>
        <p:spPr>
          <a:xfrm>
            <a:off x="508716" y="63967"/>
            <a:ext cx="15311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HTML</a:t>
            </a:r>
            <a:endParaRPr lang="cs-CZ" sz="440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6749328B-024F-4BB6-BD67-3A0ED34A68B6}"/>
              </a:ext>
            </a:extLst>
          </p:cNvPr>
          <p:cNvSpPr txBox="1"/>
          <p:nvPr/>
        </p:nvSpPr>
        <p:spPr>
          <a:xfrm>
            <a:off x="508716" y="5905197"/>
            <a:ext cx="7777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PC</a:t>
            </a:r>
            <a:endParaRPr lang="cs-CZ" sz="440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E47D9658-8DF1-4617-8F41-FAF19ECC73FA}"/>
              </a:ext>
            </a:extLst>
          </p:cNvPr>
          <p:cNvSpPr txBox="1"/>
          <p:nvPr/>
        </p:nvSpPr>
        <p:spPr>
          <a:xfrm>
            <a:off x="9132117" y="5905198"/>
            <a:ext cx="19210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SERVER</a:t>
            </a:r>
            <a:endParaRPr lang="cs-CZ" sz="4400"/>
          </a:p>
        </p:txBody>
      </p:sp>
    </p:spTree>
    <p:extLst>
      <p:ext uri="{BB962C8B-B14F-4D97-AF65-F5344CB8AC3E}">
        <p14:creationId xmlns:p14="http://schemas.microsoft.com/office/powerpoint/2010/main" val="2820313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lipart computer graphic royalty free download 28 Collection Of Mac Computer Clipart - Clip Art Computer, HD Png ... graphic royalty free download">
            <a:extLst>
              <a:ext uri="{FF2B5EF4-FFF2-40B4-BE49-F238E27FC236}">
                <a16:creationId xmlns:a16="http://schemas.microsoft.com/office/drawing/2014/main" id="{9A430E58-7569-497F-AB17-D9D5BE74E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75" y="3041133"/>
            <a:ext cx="2171366" cy="2690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Free Download Clip Art At Clker Com Vector - Server Clipart (324x592), Png Download">
            <a:extLst>
              <a:ext uri="{FF2B5EF4-FFF2-40B4-BE49-F238E27FC236}">
                <a16:creationId xmlns:a16="http://schemas.microsoft.com/office/drawing/2014/main" id="{C0887241-1813-4C3C-A329-C6D62E6E0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7762" y="3041133"/>
            <a:ext cx="1658612" cy="303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: se zakulacenými rohy 3">
            <a:extLst>
              <a:ext uri="{FF2B5EF4-FFF2-40B4-BE49-F238E27FC236}">
                <a16:creationId xmlns:a16="http://schemas.microsoft.com/office/drawing/2014/main" id="{5C70F93F-EA20-4DA8-8327-6728082AE711}"/>
              </a:ext>
            </a:extLst>
          </p:cNvPr>
          <p:cNvSpPr/>
          <p:nvPr/>
        </p:nvSpPr>
        <p:spPr>
          <a:xfrm>
            <a:off x="7843234" y="448688"/>
            <a:ext cx="3995539" cy="24361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cs-CZ" b="1" u="sng">
                <a:solidFill>
                  <a:schemeClr val="tx1"/>
                </a:solidFill>
              </a:rPr>
              <a:t>f</a:t>
            </a:r>
            <a:r>
              <a:rPr lang="en-US" b="1" u="sng">
                <a:solidFill>
                  <a:schemeClr val="tx1"/>
                </a:solidFill>
              </a:rPr>
              <a:t>ilmy.html</a:t>
            </a:r>
          </a:p>
          <a:p>
            <a:endParaRPr lang="en-US" sz="1400">
              <a:solidFill>
                <a:schemeClr val="tx1"/>
              </a:solidFill>
            </a:endParaRPr>
          </a:p>
          <a:p>
            <a:r>
              <a:rPr lang="en-US" sz="1200">
                <a:solidFill>
                  <a:schemeClr val="tx1"/>
                </a:solidFill>
              </a:rPr>
              <a:t>&lt;html&gt;</a:t>
            </a:r>
          </a:p>
          <a:p>
            <a:r>
              <a:rPr lang="en-US" sz="1200">
                <a:solidFill>
                  <a:schemeClr val="tx1"/>
                </a:solidFill>
              </a:rPr>
              <a:t>&lt;body&gt;</a:t>
            </a:r>
          </a:p>
          <a:p>
            <a:r>
              <a:rPr lang="en-US" sz="1200">
                <a:solidFill>
                  <a:schemeClr val="tx1"/>
                </a:solidFill>
              </a:rPr>
              <a:t>&lt;script&gt;</a:t>
            </a:r>
          </a:p>
          <a:p>
            <a:r>
              <a:rPr lang="en-US" sz="1200">
                <a:solidFill>
                  <a:schemeClr val="tx1"/>
                </a:solidFill>
              </a:rPr>
              <a:t>     function obarvi() {</a:t>
            </a:r>
          </a:p>
          <a:p>
            <a:r>
              <a:rPr lang="en-US" sz="1200">
                <a:solidFill>
                  <a:schemeClr val="tx1"/>
                </a:solidFill>
              </a:rPr>
              <a:t>        var e = document.getElementById(“nadpis");</a:t>
            </a:r>
          </a:p>
          <a:p>
            <a:r>
              <a:rPr lang="en-US" sz="1200">
                <a:solidFill>
                  <a:schemeClr val="tx1"/>
                </a:solidFill>
              </a:rPr>
              <a:t>        e.style.color = "red"; </a:t>
            </a:r>
          </a:p>
          <a:p>
            <a:r>
              <a:rPr lang="en-US" sz="1200">
                <a:solidFill>
                  <a:schemeClr val="tx1"/>
                </a:solidFill>
              </a:rPr>
              <a:t>     }	</a:t>
            </a:r>
          </a:p>
          <a:p>
            <a:r>
              <a:rPr lang="en-US" sz="1200">
                <a:solidFill>
                  <a:schemeClr val="tx1"/>
                </a:solidFill>
              </a:rPr>
              <a:t>&lt;/script&gt;</a:t>
            </a:r>
          </a:p>
          <a:p>
            <a:r>
              <a:rPr lang="en-US" sz="1200">
                <a:solidFill>
                  <a:schemeClr val="tx1"/>
                </a:solidFill>
              </a:rPr>
              <a:t>&lt;h1 id=“nadpis” onClick=“obarvi()”&gt;Top Gun&lt;/h1&gt;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8E2752C1-05AD-495A-91E9-DFB1E453DA00}"/>
              </a:ext>
            </a:extLst>
          </p:cNvPr>
          <p:cNvSpPr txBox="1"/>
          <p:nvPr/>
        </p:nvSpPr>
        <p:spPr>
          <a:xfrm>
            <a:off x="508716" y="63967"/>
            <a:ext cx="24135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Javascript</a:t>
            </a:r>
            <a:endParaRPr lang="cs-CZ" sz="440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710BCF85-B3D1-4190-9F1F-78A6A25D0A18}"/>
              </a:ext>
            </a:extLst>
          </p:cNvPr>
          <p:cNvSpPr txBox="1"/>
          <p:nvPr/>
        </p:nvSpPr>
        <p:spPr>
          <a:xfrm>
            <a:off x="508716" y="5905197"/>
            <a:ext cx="7777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PC</a:t>
            </a:r>
            <a:endParaRPr lang="cs-CZ" sz="440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9FA7535F-5D28-4464-90C9-A45D47154EF1}"/>
              </a:ext>
            </a:extLst>
          </p:cNvPr>
          <p:cNvSpPr txBox="1"/>
          <p:nvPr/>
        </p:nvSpPr>
        <p:spPr>
          <a:xfrm>
            <a:off x="9132117" y="5905198"/>
            <a:ext cx="19210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SERVER</a:t>
            </a:r>
            <a:endParaRPr lang="cs-CZ" sz="4400"/>
          </a:p>
        </p:txBody>
      </p:sp>
    </p:spTree>
    <p:extLst>
      <p:ext uri="{BB962C8B-B14F-4D97-AF65-F5344CB8AC3E}">
        <p14:creationId xmlns:p14="http://schemas.microsoft.com/office/powerpoint/2010/main" val="4182447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lipart computer graphic royalty free download 28 Collection Of Mac Computer Clipart - Clip Art Computer, HD Png ... graphic royalty free download">
            <a:extLst>
              <a:ext uri="{FF2B5EF4-FFF2-40B4-BE49-F238E27FC236}">
                <a16:creationId xmlns:a16="http://schemas.microsoft.com/office/drawing/2014/main" id="{9A430E58-7569-497F-AB17-D9D5BE74E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75" y="3041133"/>
            <a:ext cx="2171366" cy="2690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Free Download Clip Art At Clker Com Vector - Server Clipart (324x592), Png Download">
            <a:extLst>
              <a:ext uri="{FF2B5EF4-FFF2-40B4-BE49-F238E27FC236}">
                <a16:creationId xmlns:a16="http://schemas.microsoft.com/office/drawing/2014/main" id="{C0887241-1813-4C3C-A329-C6D62E6E0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7762" y="3041133"/>
            <a:ext cx="1658612" cy="303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Přímá spojnice se šipkou 6">
            <a:extLst>
              <a:ext uri="{FF2B5EF4-FFF2-40B4-BE49-F238E27FC236}">
                <a16:creationId xmlns:a16="http://schemas.microsoft.com/office/drawing/2014/main" id="{9E0F9AB5-FC14-4226-995B-A25EA07B9FBD}"/>
              </a:ext>
            </a:extLst>
          </p:cNvPr>
          <p:cNvCxnSpPr/>
          <p:nvPr/>
        </p:nvCxnSpPr>
        <p:spPr>
          <a:xfrm>
            <a:off x="2794715" y="3429000"/>
            <a:ext cx="6317088" cy="61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>
            <a:extLst>
              <a:ext uri="{FF2B5EF4-FFF2-40B4-BE49-F238E27FC236}">
                <a16:creationId xmlns:a16="http://schemas.microsoft.com/office/drawing/2014/main" id="{DB1F3B3E-6B6B-4B09-A217-ADE01C157443}"/>
              </a:ext>
            </a:extLst>
          </p:cNvPr>
          <p:cNvSpPr txBox="1"/>
          <p:nvPr/>
        </p:nvSpPr>
        <p:spPr>
          <a:xfrm>
            <a:off x="4718138" y="3090255"/>
            <a:ext cx="2606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Po</a:t>
            </a:r>
            <a:r>
              <a:rPr lang="cs-CZ"/>
              <a:t>šli mi soubor filmy.html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3F4F8FB6-4249-4EC3-AC56-53FE4261DA6B}"/>
              </a:ext>
            </a:extLst>
          </p:cNvPr>
          <p:cNvSpPr txBox="1"/>
          <p:nvPr/>
        </p:nvSpPr>
        <p:spPr>
          <a:xfrm>
            <a:off x="508716" y="63967"/>
            <a:ext cx="24135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Javascript</a:t>
            </a:r>
            <a:endParaRPr lang="cs-CZ" sz="4400"/>
          </a:p>
        </p:txBody>
      </p:sp>
      <p:sp>
        <p:nvSpPr>
          <p:cNvPr id="12" name="Obdélník: se zakulacenými rohy 11">
            <a:extLst>
              <a:ext uri="{FF2B5EF4-FFF2-40B4-BE49-F238E27FC236}">
                <a16:creationId xmlns:a16="http://schemas.microsoft.com/office/drawing/2014/main" id="{B24886DB-8597-47A2-BB06-6F1108F91624}"/>
              </a:ext>
            </a:extLst>
          </p:cNvPr>
          <p:cNvSpPr/>
          <p:nvPr/>
        </p:nvSpPr>
        <p:spPr>
          <a:xfrm>
            <a:off x="7843234" y="448688"/>
            <a:ext cx="3995539" cy="24361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cs-CZ" b="1" u="sng">
                <a:solidFill>
                  <a:schemeClr val="tx1"/>
                </a:solidFill>
              </a:rPr>
              <a:t>f</a:t>
            </a:r>
            <a:r>
              <a:rPr lang="en-US" b="1" u="sng">
                <a:solidFill>
                  <a:schemeClr val="tx1"/>
                </a:solidFill>
              </a:rPr>
              <a:t>ilmy.html</a:t>
            </a:r>
          </a:p>
          <a:p>
            <a:endParaRPr lang="en-US" sz="1400">
              <a:solidFill>
                <a:schemeClr val="tx1"/>
              </a:solidFill>
            </a:endParaRPr>
          </a:p>
          <a:p>
            <a:r>
              <a:rPr lang="en-US" sz="1200">
                <a:solidFill>
                  <a:schemeClr val="tx1"/>
                </a:solidFill>
              </a:rPr>
              <a:t>&lt;html&gt;</a:t>
            </a:r>
          </a:p>
          <a:p>
            <a:r>
              <a:rPr lang="en-US" sz="1200">
                <a:solidFill>
                  <a:schemeClr val="tx1"/>
                </a:solidFill>
              </a:rPr>
              <a:t>&lt;body&gt;</a:t>
            </a:r>
          </a:p>
          <a:p>
            <a:r>
              <a:rPr lang="en-US" sz="1200">
                <a:solidFill>
                  <a:schemeClr val="tx1"/>
                </a:solidFill>
              </a:rPr>
              <a:t>&lt;script&gt;</a:t>
            </a:r>
          </a:p>
          <a:p>
            <a:r>
              <a:rPr lang="en-US" sz="1200">
                <a:solidFill>
                  <a:schemeClr val="tx1"/>
                </a:solidFill>
              </a:rPr>
              <a:t>     function obarvi() {</a:t>
            </a:r>
          </a:p>
          <a:p>
            <a:r>
              <a:rPr lang="en-US" sz="1200">
                <a:solidFill>
                  <a:schemeClr val="tx1"/>
                </a:solidFill>
              </a:rPr>
              <a:t>        var e = document.getElementById(“nadpis");</a:t>
            </a:r>
          </a:p>
          <a:p>
            <a:r>
              <a:rPr lang="en-US" sz="1200">
                <a:solidFill>
                  <a:schemeClr val="tx1"/>
                </a:solidFill>
              </a:rPr>
              <a:t>        e.style.color = "red"; </a:t>
            </a:r>
          </a:p>
          <a:p>
            <a:r>
              <a:rPr lang="en-US" sz="1200">
                <a:solidFill>
                  <a:schemeClr val="tx1"/>
                </a:solidFill>
              </a:rPr>
              <a:t>     }	</a:t>
            </a:r>
          </a:p>
          <a:p>
            <a:r>
              <a:rPr lang="en-US" sz="1200">
                <a:solidFill>
                  <a:schemeClr val="tx1"/>
                </a:solidFill>
              </a:rPr>
              <a:t>&lt;/script&gt;</a:t>
            </a:r>
          </a:p>
          <a:p>
            <a:r>
              <a:rPr lang="en-US" sz="1200">
                <a:solidFill>
                  <a:schemeClr val="tx1"/>
                </a:solidFill>
              </a:rPr>
              <a:t>&lt;h1 id=“nadpis” onClick=“obarvi()”&gt;Top Gun&lt;/h1&gt;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03D5DE74-BB8D-4982-A862-0DF1256C8787}"/>
              </a:ext>
            </a:extLst>
          </p:cNvPr>
          <p:cNvSpPr txBox="1"/>
          <p:nvPr/>
        </p:nvSpPr>
        <p:spPr>
          <a:xfrm>
            <a:off x="508716" y="5905197"/>
            <a:ext cx="7777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PC</a:t>
            </a:r>
            <a:endParaRPr lang="cs-CZ" sz="440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2FA5B2B2-0ADB-4EC0-877B-683B919BF9AB}"/>
              </a:ext>
            </a:extLst>
          </p:cNvPr>
          <p:cNvSpPr txBox="1"/>
          <p:nvPr/>
        </p:nvSpPr>
        <p:spPr>
          <a:xfrm>
            <a:off x="9132117" y="5905198"/>
            <a:ext cx="19210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SERVER</a:t>
            </a:r>
            <a:endParaRPr lang="cs-CZ" sz="4400"/>
          </a:p>
        </p:txBody>
      </p:sp>
    </p:spTree>
    <p:extLst>
      <p:ext uri="{BB962C8B-B14F-4D97-AF65-F5344CB8AC3E}">
        <p14:creationId xmlns:p14="http://schemas.microsoft.com/office/powerpoint/2010/main" val="3042664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lipart computer graphic royalty free download 28 Collection Of Mac Computer Clipart - Clip Art Computer, HD Png ... graphic royalty free download">
            <a:extLst>
              <a:ext uri="{FF2B5EF4-FFF2-40B4-BE49-F238E27FC236}">
                <a16:creationId xmlns:a16="http://schemas.microsoft.com/office/drawing/2014/main" id="{9A430E58-7569-497F-AB17-D9D5BE74E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75" y="3041133"/>
            <a:ext cx="2171366" cy="2690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Free Download Clip Art At Clker Com Vector - Server Clipart (324x592), Png Download">
            <a:extLst>
              <a:ext uri="{FF2B5EF4-FFF2-40B4-BE49-F238E27FC236}">
                <a16:creationId xmlns:a16="http://schemas.microsoft.com/office/drawing/2014/main" id="{C0887241-1813-4C3C-A329-C6D62E6E0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7762" y="3041133"/>
            <a:ext cx="1658612" cy="303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Přímá spojnice se šipkou 6">
            <a:extLst>
              <a:ext uri="{FF2B5EF4-FFF2-40B4-BE49-F238E27FC236}">
                <a16:creationId xmlns:a16="http://schemas.microsoft.com/office/drawing/2014/main" id="{9E0F9AB5-FC14-4226-995B-A25EA07B9FBD}"/>
              </a:ext>
            </a:extLst>
          </p:cNvPr>
          <p:cNvCxnSpPr/>
          <p:nvPr/>
        </p:nvCxnSpPr>
        <p:spPr>
          <a:xfrm>
            <a:off x="2794715" y="3429000"/>
            <a:ext cx="6317088" cy="61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>
            <a:extLst>
              <a:ext uri="{FF2B5EF4-FFF2-40B4-BE49-F238E27FC236}">
                <a16:creationId xmlns:a16="http://schemas.microsoft.com/office/drawing/2014/main" id="{DB1F3B3E-6B6B-4B09-A217-ADE01C157443}"/>
              </a:ext>
            </a:extLst>
          </p:cNvPr>
          <p:cNvSpPr txBox="1"/>
          <p:nvPr/>
        </p:nvSpPr>
        <p:spPr>
          <a:xfrm>
            <a:off x="4718138" y="3090255"/>
            <a:ext cx="2606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Po</a:t>
            </a:r>
            <a:r>
              <a:rPr lang="cs-CZ"/>
              <a:t>šli mi soubor filmy.html</a:t>
            </a:r>
          </a:p>
        </p:txBody>
      </p:sp>
      <p:cxnSp>
        <p:nvCxnSpPr>
          <p:cNvPr id="11" name="Přímá spojnice se šipkou 10">
            <a:extLst>
              <a:ext uri="{FF2B5EF4-FFF2-40B4-BE49-F238E27FC236}">
                <a16:creationId xmlns:a16="http://schemas.microsoft.com/office/drawing/2014/main" id="{EA9F8889-270F-453D-AE0A-770BFFBC67FD}"/>
              </a:ext>
            </a:extLst>
          </p:cNvPr>
          <p:cNvCxnSpPr/>
          <p:nvPr/>
        </p:nvCxnSpPr>
        <p:spPr>
          <a:xfrm flipH="1">
            <a:off x="2794715" y="4185634"/>
            <a:ext cx="63170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>
            <a:extLst>
              <a:ext uri="{FF2B5EF4-FFF2-40B4-BE49-F238E27FC236}">
                <a16:creationId xmlns:a16="http://schemas.microsoft.com/office/drawing/2014/main" id="{FAEB8612-F3D7-450A-A858-CE449838E610}"/>
              </a:ext>
            </a:extLst>
          </p:cNvPr>
          <p:cNvSpPr/>
          <p:nvPr/>
        </p:nvSpPr>
        <p:spPr>
          <a:xfrm>
            <a:off x="9111803" y="3188823"/>
            <a:ext cx="2681158" cy="20142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>
                <a:solidFill>
                  <a:schemeClr val="tx1"/>
                </a:solidFill>
              </a:rPr>
              <a:t>&lt;html&gt;</a:t>
            </a:r>
          </a:p>
          <a:p>
            <a:r>
              <a:rPr lang="en-US" sz="1000">
                <a:solidFill>
                  <a:schemeClr val="tx1"/>
                </a:solidFill>
              </a:rPr>
              <a:t>&lt;body&gt;</a:t>
            </a:r>
          </a:p>
          <a:p>
            <a:r>
              <a:rPr lang="en-US" sz="1000">
                <a:solidFill>
                  <a:schemeClr val="tx1"/>
                </a:solidFill>
              </a:rPr>
              <a:t>&lt;script&gt;</a:t>
            </a:r>
          </a:p>
          <a:p>
            <a:r>
              <a:rPr lang="en-US" sz="1000">
                <a:solidFill>
                  <a:schemeClr val="tx1"/>
                </a:solidFill>
              </a:rPr>
              <a:t>     function obarvi() {</a:t>
            </a:r>
          </a:p>
          <a:p>
            <a:r>
              <a:rPr lang="en-US" sz="1000">
                <a:solidFill>
                  <a:schemeClr val="tx1"/>
                </a:solidFill>
              </a:rPr>
              <a:t>        var e = document.getElementById(“nadpis");</a:t>
            </a:r>
          </a:p>
          <a:p>
            <a:r>
              <a:rPr lang="en-US" sz="1000">
                <a:solidFill>
                  <a:schemeClr val="tx1"/>
                </a:solidFill>
              </a:rPr>
              <a:t>        e.style.color = "red"; </a:t>
            </a:r>
          </a:p>
          <a:p>
            <a:r>
              <a:rPr lang="en-US" sz="1000">
                <a:solidFill>
                  <a:schemeClr val="tx1"/>
                </a:solidFill>
              </a:rPr>
              <a:t>     }	</a:t>
            </a:r>
          </a:p>
          <a:p>
            <a:r>
              <a:rPr lang="en-US" sz="1000">
                <a:solidFill>
                  <a:schemeClr val="tx1"/>
                </a:solidFill>
              </a:rPr>
              <a:t>&lt;/script&gt;</a:t>
            </a:r>
          </a:p>
          <a:p>
            <a:r>
              <a:rPr lang="en-US" sz="1000">
                <a:solidFill>
                  <a:schemeClr val="tx1"/>
                </a:solidFill>
              </a:rPr>
              <a:t>&lt;h1 id=“nadpis” onClick=“obarvi()”&gt;Top Gun&lt;/h1&gt;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A2778688-B27F-4BBD-9F9E-078B465A69DF}"/>
              </a:ext>
            </a:extLst>
          </p:cNvPr>
          <p:cNvSpPr txBox="1"/>
          <p:nvPr/>
        </p:nvSpPr>
        <p:spPr>
          <a:xfrm>
            <a:off x="508716" y="63967"/>
            <a:ext cx="24135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Javascript</a:t>
            </a:r>
            <a:endParaRPr lang="cs-CZ" sz="4400"/>
          </a:p>
        </p:txBody>
      </p:sp>
      <p:sp>
        <p:nvSpPr>
          <p:cNvPr id="12" name="Obdélník: se zakulacenými rohy 11">
            <a:extLst>
              <a:ext uri="{FF2B5EF4-FFF2-40B4-BE49-F238E27FC236}">
                <a16:creationId xmlns:a16="http://schemas.microsoft.com/office/drawing/2014/main" id="{6678994C-4C1B-4542-8C8E-2EF7671FBA3E}"/>
              </a:ext>
            </a:extLst>
          </p:cNvPr>
          <p:cNvSpPr/>
          <p:nvPr/>
        </p:nvSpPr>
        <p:spPr>
          <a:xfrm>
            <a:off x="7843234" y="448688"/>
            <a:ext cx="3995539" cy="24361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cs-CZ" b="1" u="sng">
                <a:solidFill>
                  <a:schemeClr val="tx1"/>
                </a:solidFill>
              </a:rPr>
              <a:t>f</a:t>
            </a:r>
            <a:r>
              <a:rPr lang="en-US" b="1" u="sng">
                <a:solidFill>
                  <a:schemeClr val="tx1"/>
                </a:solidFill>
              </a:rPr>
              <a:t>ilmy.html</a:t>
            </a:r>
          </a:p>
          <a:p>
            <a:endParaRPr lang="en-US" sz="1400">
              <a:solidFill>
                <a:schemeClr val="tx1"/>
              </a:solidFill>
            </a:endParaRPr>
          </a:p>
          <a:p>
            <a:r>
              <a:rPr lang="en-US" sz="1200">
                <a:solidFill>
                  <a:schemeClr val="tx1"/>
                </a:solidFill>
              </a:rPr>
              <a:t>&lt;html&gt;</a:t>
            </a:r>
          </a:p>
          <a:p>
            <a:r>
              <a:rPr lang="en-US" sz="1200">
                <a:solidFill>
                  <a:schemeClr val="tx1"/>
                </a:solidFill>
              </a:rPr>
              <a:t>&lt;body&gt;</a:t>
            </a:r>
          </a:p>
          <a:p>
            <a:r>
              <a:rPr lang="en-US" sz="1200">
                <a:solidFill>
                  <a:schemeClr val="tx1"/>
                </a:solidFill>
              </a:rPr>
              <a:t>&lt;script&gt;</a:t>
            </a:r>
          </a:p>
          <a:p>
            <a:r>
              <a:rPr lang="en-US" sz="1200">
                <a:solidFill>
                  <a:schemeClr val="tx1"/>
                </a:solidFill>
              </a:rPr>
              <a:t>     function obarvi() {</a:t>
            </a:r>
          </a:p>
          <a:p>
            <a:r>
              <a:rPr lang="en-US" sz="1200">
                <a:solidFill>
                  <a:schemeClr val="tx1"/>
                </a:solidFill>
              </a:rPr>
              <a:t>        var e = document.getElementById(“nadpis");</a:t>
            </a:r>
          </a:p>
          <a:p>
            <a:r>
              <a:rPr lang="en-US" sz="1200">
                <a:solidFill>
                  <a:schemeClr val="tx1"/>
                </a:solidFill>
              </a:rPr>
              <a:t>        e.style.color = "red"; </a:t>
            </a:r>
          </a:p>
          <a:p>
            <a:r>
              <a:rPr lang="en-US" sz="1200">
                <a:solidFill>
                  <a:schemeClr val="tx1"/>
                </a:solidFill>
              </a:rPr>
              <a:t>     }	</a:t>
            </a:r>
          </a:p>
          <a:p>
            <a:r>
              <a:rPr lang="en-US" sz="1200">
                <a:solidFill>
                  <a:schemeClr val="tx1"/>
                </a:solidFill>
              </a:rPr>
              <a:t>&lt;/script&gt;</a:t>
            </a:r>
          </a:p>
          <a:p>
            <a:r>
              <a:rPr lang="en-US" sz="1200">
                <a:solidFill>
                  <a:schemeClr val="tx1"/>
                </a:solidFill>
              </a:rPr>
              <a:t>&lt;h1 id=“nadpis” onClick=“obarvi()”&gt;Top Gun&lt;/h1&gt;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7CD71A05-D6AF-407B-96DE-63495E2C86D9}"/>
              </a:ext>
            </a:extLst>
          </p:cNvPr>
          <p:cNvSpPr txBox="1"/>
          <p:nvPr/>
        </p:nvSpPr>
        <p:spPr>
          <a:xfrm>
            <a:off x="508716" y="5905197"/>
            <a:ext cx="7777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PC</a:t>
            </a:r>
            <a:endParaRPr lang="cs-CZ" sz="440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B4AED894-49ED-4F5A-A559-EE1137AA6954}"/>
              </a:ext>
            </a:extLst>
          </p:cNvPr>
          <p:cNvSpPr txBox="1"/>
          <p:nvPr/>
        </p:nvSpPr>
        <p:spPr>
          <a:xfrm>
            <a:off x="9132117" y="5905198"/>
            <a:ext cx="19210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SERVER</a:t>
            </a:r>
            <a:endParaRPr lang="cs-CZ" sz="4400"/>
          </a:p>
        </p:txBody>
      </p:sp>
    </p:spTree>
    <p:extLst>
      <p:ext uri="{BB962C8B-B14F-4D97-AF65-F5344CB8AC3E}">
        <p14:creationId xmlns:p14="http://schemas.microsoft.com/office/powerpoint/2010/main" val="3250311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89 -0.00024 L -0.67435 0.008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62" y="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lipart computer graphic royalty free download 28 Collection Of Mac Computer Clipart - Clip Art Computer, HD Png ... graphic royalty free download">
            <a:extLst>
              <a:ext uri="{FF2B5EF4-FFF2-40B4-BE49-F238E27FC236}">
                <a16:creationId xmlns:a16="http://schemas.microsoft.com/office/drawing/2014/main" id="{9A430E58-7569-497F-AB17-D9D5BE74E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75" y="3041133"/>
            <a:ext cx="2171366" cy="2690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Free Download Clip Art At Clker Com Vector - Server Clipart (324x592), Png Download">
            <a:extLst>
              <a:ext uri="{FF2B5EF4-FFF2-40B4-BE49-F238E27FC236}">
                <a16:creationId xmlns:a16="http://schemas.microsoft.com/office/drawing/2014/main" id="{C0887241-1813-4C3C-A329-C6D62E6E0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7762" y="3041133"/>
            <a:ext cx="1658612" cy="303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bdélník 9">
            <a:extLst>
              <a:ext uri="{FF2B5EF4-FFF2-40B4-BE49-F238E27FC236}">
                <a16:creationId xmlns:a16="http://schemas.microsoft.com/office/drawing/2014/main" id="{DC4B8E23-E727-4F01-B443-645A3632068E}"/>
              </a:ext>
            </a:extLst>
          </p:cNvPr>
          <p:cNvSpPr/>
          <p:nvPr/>
        </p:nvSpPr>
        <p:spPr>
          <a:xfrm>
            <a:off x="733328" y="3274921"/>
            <a:ext cx="1831459" cy="11977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/>
                </a:solidFill>
              </a:rPr>
              <a:t>Top Gun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7EA8DC25-D1D4-4AF2-9E52-6320FE99B623}"/>
              </a:ext>
            </a:extLst>
          </p:cNvPr>
          <p:cNvSpPr txBox="1"/>
          <p:nvPr/>
        </p:nvSpPr>
        <p:spPr>
          <a:xfrm>
            <a:off x="508716" y="63967"/>
            <a:ext cx="24135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Javascript</a:t>
            </a:r>
            <a:endParaRPr lang="cs-CZ" sz="440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500483EF-F348-4D45-8C40-6DE2FCB9BCD1}"/>
              </a:ext>
            </a:extLst>
          </p:cNvPr>
          <p:cNvSpPr txBox="1"/>
          <p:nvPr/>
        </p:nvSpPr>
        <p:spPr>
          <a:xfrm>
            <a:off x="508716" y="5905197"/>
            <a:ext cx="7777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PC</a:t>
            </a:r>
            <a:endParaRPr lang="cs-CZ" sz="440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194621CD-76E4-4C0F-B103-337A85567880}"/>
              </a:ext>
            </a:extLst>
          </p:cNvPr>
          <p:cNvSpPr txBox="1"/>
          <p:nvPr/>
        </p:nvSpPr>
        <p:spPr>
          <a:xfrm>
            <a:off x="9132117" y="5905198"/>
            <a:ext cx="19210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SERVER</a:t>
            </a:r>
            <a:endParaRPr lang="cs-CZ" sz="4400"/>
          </a:p>
        </p:txBody>
      </p:sp>
    </p:spTree>
    <p:extLst>
      <p:ext uri="{BB962C8B-B14F-4D97-AF65-F5344CB8AC3E}">
        <p14:creationId xmlns:p14="http://schemas.microsoft.com/office/powerpoint/2010/main" val="222559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lipart computer graphic royalty free download 28 Collection Of Mac Computer Clipart - Clip Art Computer, HD Png ... graphic royalty free download">
            <a:extLst>
              <a:ext uri="{FF2B5EF4-FFF2-40B4-BE49-F238E27FC236}">
                <a16:creationId xmlns:a16="http://schemas.microsoft.com/office/drawing/2014/main" id="{9A430E58-7569-497F-AB17-D9D5BE74E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75" y="3041133"/>
            <a:ext cx="2171366" cy="2690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Free Download Clip Art At Clker Com Vector - Server Clipart (324x592), Png Download">
            <a:extLst>
              <a:ext uri="{FF2B5EF4-FFF2-40B4-BE49-F238E27FC236}">
                <a16:creationId xmlns:a16="http://schemas.microsoft.com/office/drawing/2014/main" id="{C0887241-1813-4C3C-A329-C6D62E6E0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7762" y="3041133"/>
            <a:ext cx="1658612" cy="303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bdélník 9">
            <a:extLst>
              <a:ext uri="{FF2B5EF4-FFF2-40B4-BE49-F238E27FC236}">
                <a16:creationId xmlns:a16="http://schemas.microsoft.com/office/drawing/2014/main" id="{DC4B8E23-E727-4F01-B443-645A3632068E}"/>
              </a:ext>
            </a:extLst>
          </p:cNvPr>
          <p:cNvSpPr/>
          <p:nvPr/>
        </p:nvSpPr>
        <p:spPr>
          <a:xfrm>
            <a:off x="733328" y="3274921"/>
            <a:ext cx="1831459" cy="11977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>
                <a:solidFill>
                  <a:srgbClr val="FF0000"/>
                </a:solidFill>
              </a:rPr>
              <a:t>Top Gun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7EA8DC25-D1D4-4AF2-9E52-6320FE99B623}"/>
              </a:ext>
            </a:extLst>
          </p:cNvPr>
          <p:cNvSpPr txBox="1"/>
          <p:nvPr/>
        </p:nvSpPr>
        <p:spPr>
          <a:xfrm>
            <a:off x="508716" y="63967"/>
            <a:ext cx="24135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Javascript</a:t>
            </a:r>
            <a:endParaRPr lang="cs-CZ" sz="440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03B560F4-2471-41AE-AF13-BF46E32EBD73}"/>
              </a:ext>
            </a:extLst>
          </p:cNvPr>
          <p:cNvSpPr txBox="1"/>
          <p:nvPr/>
        </p:nvSpPr>
        <p:spPr>
          <a:xfrm>
            <a:off x="508716" y="5905197"/>
            <a:ext cx="7777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PC</a:t>
            </a:r>
            <a:endParaRPr lang="cs-CZ" sz="440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2A0036C0-8210-4EC4-AB2C-12D76989D58C}"/>
              </a:ext>
            </a:extLst>
          </p:cNvPr>
          <p:cNvSpPr txBox="1"/>
          <p:nvPr/>
        </p:nvSpPr>
        <p:spPr>
          <a:xfrm>
            <a:off x="9132117" y="5905198"/>
            <a:ext cx="19210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SERVER</a:t>
            </a:r>
            <a:endParaRPr lang="cs-CZ" sz="4400"/>
          </a:p>
        </p:txBody>
      </p:sp>
    </p:spTree>
    <p:extLst>
      <p:ext uri="{BB962C8B-B14F-4D97-AF65-F5344CB8AC3E}">
        <p14:creationId xmlns:p14="http://schemas.microsoft.com/office/powerpoint/2010/main" val="163973773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743</Words>
  <Application>Microsoft Office PowerPoint</Application>
  <PresentationFormat>Širokoúhlá obrazovka</PresentationFormat>
  <Paragraphs>199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Vojtěch Ouška</dc:creator>
  <cp:lastModifiedBy>Vojtěch Ouška</cp:lastModifiedBy>
  <cp:revision>11</cp:revision>
  <dcterms:created xsi:type="dcterms:W3CDTF">2020-06-11T05:46:49Z</dcterms:created>
  <dcterms:modified xsi:type="dcterms:W3CDTF">2020-06-17T18:46:04Z</dcterms:modified>
</cp:coreProperties>
</file>